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91"/>
  </p:handoutMasterIdLst>
  <p:sldIdLst>
    <p:sldId id="1824" r:id="rId3"/>
    <p:sldId id="1999" r:id="rId4"/>
    <p:sldId id="2143" r:id="rId5"/>
    <p:sldId id="2106" r:id="rId6"/>
    <p:sldId id="2118" r:id="rId7"/>
    <p:sldId id="2119" r:id="rId8"/>
    <p:sldId id="2120" r:id="rId9"/>
    <p:sldId id="2121" r:id="rId10"/>
    <p:sldId id="2144" r:id="rId11"/>
    <p:sldId id="2305" r:id="rId12"/>
    <p:sldId id="2034" r:id="rId13"/>
    <p:sldId id="2227" r:id="rId14"/>
    <p:sldId id="2304" r:id="rId16"/>
    <p:sldId id="2008" r:id="rId17"/>
    <p:sldId id="1870" r:id="rId18"/>
    <p:sldId id="2127" r:id="rId19"/>
    <p:sldId id="2130" r:id="rId20"/>
    <p:sldId id="2224" r:id="rId21"/>
    <p:sldId id="2206" r:id="rId22"/>
    <p:sldId id="2208" r:id="rId23"/>
    <p:sldId id="2132" r:id="rId24"/>
    <p:sldId id="2128" r:id="rId25"/>
    <p:sldId id="2134" r:id="rId26"/>
    <p:sldId id="2135" r:id="rId27"/>
    <p:sldId id="2136" r:id="rId28"/>
    <p:sldId id="2137" r:id="rId29"/>
    <p:sldId id="2138" r:id="rId30"/>
    <p:sldId id="2139" r:id="rId31"/>
    <p:sldId id="2140" r:id="rId32"/>
    <p:sldId id="2141" r:id="rId33"/>
    <p:sldId id="2199" r:id="rId34"/>
    <p:sldId id="2145" r:id="rId35"/>
    <p:sldId id="2218" r:id="rId36"/>
    <p:sldId id="2147" r:id="rId37"/>
    <p:sldId id="2209" r:id="rId38"/>
    <p:sldId id="2148" r:id="rId39"/>
    <p:sldId id="2149" r:id="rId40"/>
    <p:sldId id="2150" r:id="rId41"/>
    <p:sldId id="2151" r:id="rId42"/>
    <p:sldId id="2152" r:id="rId43"/>
    <p:sldId id="2153" r:id="rId44"/>
    <p:sldId id="2154" r:id="rId45"/>
    <p:sldId id="2155" r:id="rId46"/>
    <p:sldId id="2225" r:id="rId47"/>
    <p:sldId id="2226" r:id="rId48"/>
    <p:sldId id="2160" r:id="rId49"/>
    <p:sldId id="2161" r:id="rId50"/>
    <p:sldId id="2162" r:id="rId51"/>
    <p:sldId id="2163" r:id="rId52"/>
    <p:sldId id="2164" r:id="rId53"/>
    <p:sldId id="2165" r:id="rId54"/>
    <p:sldId id="2166" r:id="rId55"/>
    <p:sldId id="2167" r:id="rId56"/>
    <p:sldId id="2168" r:id="rId57"/>
    <p:sldId id="2219" r:id="rId58"/>
    <p:sldId id="2171" r:id="rId59"/>
    <p:sldId id="2210" r:id="rId60"/>
    <p:sldId id="2172" r:id="rId61"/>
    <p:sldId id="2173" r:id="rId62"/>
    <p:sldId id="2174" r:id="rId63"/>
    <p:sldId id="2175" r:id="rId64"/>
    <p:sldId id="2177" r:id="rId65"/>
    <p:sldId id="2178" r:id="rId66"/>
    <p:sldId id="2211" r:id="rId67"/>
    <p:sldId id="2179" r:id="rId68"/>
    <p:sldId id="2220" r:id="rId69"/>
    <p:sldId id="2181" r:id="rId70"/>
    <p:sldId id="2182" r:id="rId71"/>
    <p:sldId id="2183" r:id="rId72"/>
    <p:sldId id="2184" r:id="rId73"/>
    <p:sldId id="2185" r:id="rId74"/>
    <p:sldId id="2221" r:id="rId75"/>
    <p:sldId id="2187" r:id="rId76"/>
    <p:sldId id="2188" r:id="rId77"/>
    <p:sldId id="2189" r:id="rId78"/>
    <p:sldId id="2190" r:id="rId79"/>
    <p:sldId id="2191" r:id="rId80"/>
    <p:sldId id="2192" r:id="rId81"/>
    <p:sldId id="2214" r:id="rId82"/>
    <p:sldId id="2215" r:id="rId83"/>
    <p:sldId id="2216" r:id="rId84"/>
    <p:sldId id="2194" r:id="rId85"/>
    <p:sldId id="2195" r:id="rId86"/>
    <p:sldId id="2196" r:id="rId87"/>
    <p:sldId id="2197" r:id="rId88"/>
    <p:sldId id="2222" r:id="rId89"/>
    <p:sldId id="2129" r:id="rId90"/>
  </p:sldIdLst>
  <p:sldSz cx="9144000" cy="6858000" type="screen4x3"/>
  <p:notesSz cx="6648450" cy="9850120"/>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FFEFE7"/>
    <a:srgbClr val="FF3300"/>
    <a:srgbClr val="FF9900"/>
    <a:srgbClr val="00642D"/>
    <a:srgbClr val="EFEFFF"/>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5626" autoAdjust="0"/>
  </p:normalViewPr>
  <p:slideViewPr>
    <p:cSldViewPr snapToGrid="0">
      <p:cViewPr varScale="1">
        <p:scale>
          <a:sx n="100" d="100"/>
          <a:sy n="100" d="100"/>
        </p:scale>
        <p:origin x="1368" y="90"/>
      </p:cViewPr>
      <p:guideLst>
        <p:guide orient="horz" pos="225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handoutMaster" Target="handoutMasters/handoutMaster1.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4#2">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1">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3">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4">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5">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6">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7">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8">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9">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10">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2" qsCatId="3D" csTypeId="urn:microsoft.com/office/officeart/2005/8/colors/accent3_4#2"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一</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FFC98BC0-F377-4A7F-BB9C-923A634DF781}" cxnId="{FEF51D4E-543E-4701-BA75-3F1E2D2F7709}"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FEF51D4E-543E-4701-BA75-3F1E2D2F7709}"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ctr">
            <a:lnSpc>
              <a:spcPct val="100000"/>
            </a:lnSpc>
            <a:spcBef>
              <a:spcPct val="0"/>
            </a:spcBef>
            <a:spcAft>
              <a:spcPct val="15000"/>
            </a:spcAft>
          </a:pPr>
          <a:r>
            <a:rPr lang="zh-CN" altLang="en-US" sz="2800" b="1" dirty="0" smtClean="0">
              <a:latin typeface="华文中宋" panose="02010600040101010101" pitchFamily="2" charset="-122"/>
              <a:ea typeface="华文中宋" panose="02010600040101010101" pitchFamily="2" charset="-122"/>
            </a:rPr>
            <a:t>总说明</a:t>
          </a:r>
          <a:endParaRPr lang="zh-CN" altLang="en-US" sz="2800" b="1" dirty="0">
            <a:latin typeface="华文中宋" panose="02010600040101010101" pitchFamily="2" charset="-122"/>
            <a:ea typeface="华文中宋" panose="02010600040101010101" pitchFamily="2" charset="-122"/>
          </a:endParaRPr>
        </a:p>
      </dgm:t>
    </dgm:pt>
    <dgm:pt modelId="{3AAADA81-DDBB-4643-9BB9-76593F2B8EA5}" cxnId="{05829F49-E0AA-47C6-9C2E-75D4597DBA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05829F49-E0AA-47C6-9C2E-75D4597DBA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二</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3B927D7F-6052-42AD-AC35-99159F782F95}" cxnId="{D6427D05-234B-4027-AEEE-96BBC268E26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D6427D05-234B-4027-AEEE-96BBC268E26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latin typeface="华文中宋" panose="02010600040101010101" pitchFamily="2" charset="-122"/>
              <a:ea typeface="华文中宋" panose="02010600040101010101" pitchFamily="2" charset="-122"/>
            </a:rPr>
            <a:t>主要变化</a:t>
          </a:r>
          <a:endParaRPr lang="zh-CN" altLang="en-US" sz="2800" b="1" dirty="0">
            <a:latin typeface="华文中宋" panose="02010600040101010101" pitchFamily="2" charset="-122"/>
            <a:ea typeface="华文中宋" panose="02010600040101010101" pitchFamily="2" charset="-122"/>
          </a:endParaRPr>
        </a:p>
      </dgm:t>
    </dgm:pt>
    <dgm:pt modelId="{7BAA943F-4C07-436E-9476-16447F82ADE3}" cxnId="{552467B6-8A18-4CD5-9D2B-DF67C1036F7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552467B6-8A18-4CD5-9D2B-DF67C1036F7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三</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285C5B58-D2E1-4478-9C2D-951D4DD1F5DE}" cxnId="{E5655F61-02C9-44FF-8D4A-3C8CBDCC3797}"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E5655F61-02C9-44FF-8D4A-3C8CBDCC3797}"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latin typeface="华文中宋" panose="02010600040101010101" pitchFamily="2" charset="-122"/>
              <a:ea typeface="华文中宋" panose="02010600040101010101" pitchFamily="2" charset="-122"/>
            </a:rPr>
            <a:t>注意事项</a:t>
          </a:r>
          <a:endParaRPr lang="zh-CN" altLang="en-US" sz="2800" b="1" dirty="0">
            <a:latin typeface="华文中宋" panose="02010600040101010101" pitchFamily="2" charset="-122"/>
            <a:ea typeface="华文中宋" panose="02010600040101010101" pitchFamily="2" charset="-122"/>
          </a:endParaRPr>
        </a:p>
      </dgm:t>
    </dgm:pt>
    <dgm:pt modelId="{4E169708-CC60-4E5C-8E9A-8A1C7800A227}" cxnId="{F169440E-F491-4424-89ED-A124C1204D74}"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F169440E-F491-4424-89ED-A124C1204D74}"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3"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3"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3"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3"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3"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3" custScaleX="77179">
        <dgm:presLayoutVars>
          <dgm:bulletEnabled val="1"/>
        </dgm:presLayoutVars>
      </dgm:prSet>
      <dgm:spPr/>
      <dgm:t>
        <a:bodyPr/>
        <a:lstStyle/>
        <a:p>
          <a:endParaRPr lang="zh-CN" altLang="en-US"/>
        </a:p>
      </dgm:t>
    </dgm:pt>
  </dgm:ptLst>
  <dgm:cxnLst>
    <dgm:cxn modelId="{FEF51D4E-543E-4701-BA75-3F1E2D2F7709}" srcId="{A59174C9-7AAD-4F7F-954A-384DA8E5FE39}" destId="{B0644658-88F2-473F-9365-7F36B92B7A6B}" srcOrd="0" destOrd="0" parTransId="{FFC98BC0-F377-4A7F-BB9C-923A634DF781}" sibTransId="{9015E9DB-93D9-40E1-BD94-64F1626CD3F9}"/>
    <dgm:cxn modelId="{F169440E-F491-4424-89ED-A124C1204D74}" srcId="{E1F4FCBD-E281-4E0B-B39E-4F07BF02B932}" destId="{8BFB1756-3B5C-4AD6-9DBC-E9685C20CE21}" srcOrd="0" destOrd="0" parTransId="{4E169708-CC60-4E5C-8E9A-8A1C7800A227}" sibTransId="{5D1B3F49-4793-4931-A7E8-0767405931FF}"/>
    <dgm:cxn modelId="{5AD7A139-40EC-4AA3-A1F2-C7E92CD9551D}" type="presOf" srcId="{B0644658-88F2-473F-9365-7F36B92B7A6B}" destId="{A462B4C9-EE5C-4601-890B-8DC09F6D2ED6}" srcOrd="0" destOrd="0" presId="urn:microsoft.com/office/officeart/2005/8/layout/vList5"/>
    <dgm:cxn modelId="{A8D33337-8710-4702-8891-A7384DD6B5AC}" type="presOf" srcId="{909E4549-4162-4712-BDA8-5D70459AC354}" destId="{A60A6E0D-8C3E-4D38-8B3B-C002A2375BC1}" srcOrd="0" destOrd="0" presId="urn:microsoft.com/office/officeart/2005/8/layout/vList5"/>
    <dgm:cxn modelId="{05829F49-E0AA-47C6-9C2E-75D4597DBA93}" srcId="{B0644658-88F2-473F-9365-7F36B92B7A6B}" destId="{909E4549-4162-4712-BDA8-5D70459AC354}" srcOrd="0" destOrd="0" parTransId="{3AAADA81-DDBB-4643-9BB9-76593F2B8EA5}" sibTransId="{B50FB591-4691-425E-BB7B-CACCA6E83C72}"/>
    <dgm:cxn modelId="{E3CA4DC2-AAFA-4831-A1BB-13D926FC4507}" type="presOf" srcId="{2B4FCAB2-04A6-4EED-8E65-5F25C2A70AFD}" destId="{4BAC0A46-183E-4967-A61E-AE53DDFF4762}" srcOrd="0" destOrd="0" presId="urn:microsoft.com/office/officeart/2005/8/layout/vList5"/>
    <dgm:cxn modelId="{D6427D05-234B-4027-AEEE-96BBC268E262}" srcId="{A59174C9-7AAD-4F7F-954A-384DA8E5FE39}" destId="{2B4FCAB2-04A6-4EED-8E65-5F25C2A70AFD}" srcOrd="1" destOrd="0" parTransId="{3B927D7F-6052-42AD-AC35-99159F782F95}" sibTransId="{0761248F-9B91-492F-B9FD-960C0561915C}"/>
    <dgm:cxn modelId="{E5655F61-02C9-44FF-8D4A-3C8CBDCC3797}" srcId="{A59174C9-7AAD-4F7F-954A-384DA8E5FE39}" destId="{E1F4FCBD-E281-4E0B-B39E-4F07BF02B932}" srcOrd="2" destOrd="0" parTransId="{285C5B58-D2E1-4478-9C2D-951D4DD1F5DE}" sibTransId="{88B3A76F-6C50-4538-AA20-1B33DF5E805D}"/>
    <dgm:cxn modelId="{9D08A92B-8A3A-4BA3-9D7D-8FA40E591FA2}" type="presOf" srcId="{A59174C9-7AAD-4F7F-954A-384DA8E5FE39}" destId="{FBB7C4B6-6A43-44AB-BB77-B16DDDCB9930}" srcOrd="0" destOrd="0" presId="urn:microsoft.com/office/officeart/2005/8/layout/vList5"/>
    <dgm:cxn modelId="{D46EA296-9D12-4D21-8114-0A0CBB7E63AB}" type="presOf" srcId="{52858922-0835-45DD-ACB5-98F131AAFDE9}" destId="{EE017442-5C48-4439-8DFE-CAD0318F25F0}" srcOrd="0" destOrd="0" presId="urn:microsoft.com/office/officeart/2005/8/layout/vList5"/>
    <dgm:cxn modelId="{3DB8C004-309C-46A3-B8DC-2A94CC268B05}" type="presOf" srcId="{E1F4FCBD-E281-4E0B-B39E-4F07BF02B932}" destId="{0865DAEA-9F19-48A6-8CC3-91BDCB95FDFB}" srcOrd="0" destOrd="0" presId="urn:microsoft.com/office/officeart/2005/8/layout/vList5"/>
    <dgm:cxn modelId="{3118E973-7B73-4B77-8F63-70D138DB7C2B}" type="presOf" srcId="{8BFB1756-3B5C-4AD6-9DBC-E9685C20CE21}" destId="{B0A8D0B8-585B-4DB8-A3CB-A859F6B63402}" srcOrd="0" destOrd="0" presId="urn:microsoft.com/office/officeart/2005/8/layout/vList5"/>
    <dgm:cxn modelId="{552467B6-8A18-4CD5-9D2B-DF67C1036F78}" srcId="{2B4FCAB2-04A6-4EED-8E65-5F25C2A70AFD}" destId="{52858922-0835-45DD-ACB5-98F131AAFDE9}" srcOrd="0" destOrd="0" parTransId="{7BAA943F-4C07-436E-9476-16447F82ADE3}" sibTransId="{33A3487E-1ACB-48F4-BA5D-B1FFE34EFAB9}"/>
    <dgm:cxn modelId="{B0796CB7-B7CF-441D-9136-A1D37E92D07B}" type="presParOf" srcId="{FBB7C4B6-6A43-44AB-BB77-B16DDDCB9930}" destId="{1A776D5D-34A3-4D7C-A484-45AC3C4D3630}" srcOrd="0" destOrd="0" presId="urn:microsoft.com/office/officeart/2005/8/layout/vList5"/>
    <dgm:cxn modelId="{A28D6BAF-78AA-4A17-ACAA-6A54E2CB6237}" type="presParOf" srcId="{1A776D5D-34A3-4D7C-A484-45AC3C4D3630}" destId="{A462B4C9-EE5C-4601-890B-8DC09F6D2ED6}" srcOrd="0" destOrd="0" presId="urn:microsoft.com/office/officeart/2005/8/layout/vList5"/>
    <dgm:cxn modelId="{20823293-1BCD-4480-842D-BB2EC5DEC645}" type="presParOf" srcId="{1A776D5D-34A3-4D7C-A484-45AC3C4D3630}" destId="{A60A6E0D-8C3E-4D38-8B3B-C002A2375BC1}" srcOrd="1" destOrd="0" presId="urn:microsoft.com/office/officeart/2005/8/layout/vList5"/>
    <dgm:cxn modelId="{A8CEBCE6-59D4-48BC-9711-8C9BA18D18BB}" type="presParOf" srcId="{FBB7C4B6-6A43-44AB-BB77-B16DDDCB9930}" destId="{060C555C-21ED-40DB-9BE6-0EE5A8503C83}" srcOrd="1" destOrd="0" presId="urn:microsoft.com/office/officeart/2005/8/layout/vList5"/>
    <dgm:cxn modelId="{15743129-DEEA-4EAF-BE10-F44EEBA68398}" type="presParOf" srcId="{FBB7C4B6-6A43-44AB-BB77-B16DDDCB9930}" destId="{03BFA6EE-12D6-4500-9455-23DC88E795FC}" srcOrd="2" destOrd="0" presId="urn:microsoft.com/office/officeart/2005/8/layout/vList5"/>
    <dgm:cxn modelId="{12692FB2-5C0A-485F-9128-50FDAD29D5D6}" type="presParOf" srcId="{03BFA6EE-12D6-4500-9455-23DC88E795FC}" destId="{4BAC0A46-183E-4967-A61E-AE53DDFF4762}" srcOrd="0" destOrd="0" presId="urn:microsoft.com/office/officeart/2005/8/layout/vList5"/>
    <dgm:cxn modelId="{85CD0D5F-E5F3-4745-B586-4C6B6926D3CF}" type="presParOf" srcId="{03BFA6EE-12D6-4500-9455-23DC88E795FC}" destId="{EE017442-5C48-4439-8DFE-CAD0318F25F0}" srcOrd="1" destOrd="0" presId="urn:microsoft.com/office/officeart/2005/8/layout/vList5"/>
    <dgm:cxn modelId="{614558D0-6692-4C99-ADBE-A226F81E707F}" type="presParOf" srcId="{FBB7C4B6-6A43-44AB-BB77-B16DDDCB9930}" destId="{F4189CDC-1822-4897-BA8D-07DD96095C94}" srcOrd="3" destOrd="0" presId="urn:microsoft.com/office/officeart/2005/8/layout/vList5"/>
    <dgm:cxn modelId="{A45DAC30-837F-49AE-9A71-60F9CD47E10F}" type="presParOf" srcId="{FBB7C4B6-6A43-44AB-BB77-B16DDDCB9930}" destId="{336D9357-4C76-46BC-AFD3-7CC1816A2231}" srcOrd="4" destOrd="0" presId="urn:microsoft.com/office/officeart/2005/8/layout/vList5"/>
    <dgm:cxn modelId="{3DC4DB4B-8D3D-486A-80F9-8F0CE2A7F72A}" type="presParOf" srcId="{336D9357-4C76-46BC-AFD3-7CC1816A2231}" destId="{0865DAEA-9F19-48A6-8CC3-91BDCB95FDFB}" srcOrd="0" destOrd="0" presId="urn:microsoft.com/office/officeart/2005/8/layout/vList5"/>
    <dgm:cxn modelId="{99EB4870-05F3-4E31-8AD0-9DF7FD68BEE4}" type="presParOf" srcId="{336D9357-4C76-46BC-AFD3-7CC1816A2231}" destId="{B0A8D0B8-585B-4DB8-A3CB-A859F6B63402}"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1" qsCatId="3D" csTypeId="urn:microsoft.com/office/officeart/2005/8/colors/accent3_4#1"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四</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FFC98BC0-F377-4A7F-BB9C-923A634DF781}" cxnId="{17655AE4-9ECC-48D9-AEFC-1DFC72E4668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17655AE4-9ECC-48D9-AEFC-1DFC72E4668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证书申请</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AAADA81-DDBB-4643-9BB9-76593F2B8EA5}" cxnId="{E20490BB-D01A-47A5-9540-0C67060E1B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E20490BB-D01A-47A5-9540-0C67060E1B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六</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285C5B58-D2E1-4478-9C2D-951D4DD1F5DE}" cxnId="{CBA812AB-9E99-4DEF-87E4-A11E4E6E0F0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CBA812AB-9E99-4DEF-87E4-A11E4E6E0F0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打印报表</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4E169708-CC60-4E5C-8E9A-8A1C7800A227}" cxnId="{596AC489-8F5E-4EE8-80F8-3123F15AF8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596AC489-8F5E-4EE8-80F8-3123F15AF8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B927D7F-6052-42AD-AC35-99159F782F95}" cxnId="{36C7CB63-8791-4F3D-BF75-6C591BB4FD8D}"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36C7CB63-8791-4F3D-BF75-6C591BB4FD8D}"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填报流程</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7BAA943F-4C07-436E-9476-16447F82ADE3}" cxnId="{A38EC60F-080F-48CB-9360-66FD12DFE6A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A38EC60F-080F-48CB-9360-66FD12DFE6A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F33E2A8-74AB-4C08-BAF6-C3037869709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问题解答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916AA0E1-6464-4E30-AB04-1922FF5BB44A}" cxnId="{E2E5616E-4C1E-4996-83A5-915B216CB11C}" type="parTrans">
      <dgm:prSet/>
      <dgm:spPr/>
      <dgm:t>
        <a:bodyPr/>
        <a:lstStyle/>
        <a:p>
          <a:endParaRPr lang="zh-CN" altLang="en-US"/>
        </a:p>
      </dgm:t>
    </dgm:pt>
    <dgm:pt modelId="{2EC9AC95-2951-47DC-8A37-AC90C4E88F64}" cxnId="{E2E5616E-4C1E-4996-83A5-915B216CB11C}" type="sibTrans">
      <dgm:prSet/>
      <dgm:spPr/>
      <dgm:t>
        <a:bodyPr/>
        <a:lstStyle/>
        <a:p>
          <a:endParaRPr lang="zh-CN" altLang="en-US"/>
        </a:p>
      </dgm:t>
    </dgm:pt>
    <dgm:pt modelId="{21E54369-ED2C-4320-A7C0-E588C03CDB9E}">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七</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5A62991B-0244-4D1B-B854-DE6750C2C761}" cxnId="{C0F84F00-DC5E-45BB-9AFB-BFA765B08E43}" type="parTrans">
      <dgm:prSet/>
      <dgm:spPr/>
      <dgm:t>
        <a:bodyPr/>
        <a:lstStyle/>
        <a:p>
          <a:endParaRPr lang="zh-CN" altLang="en-US"/>
        </a:p>
      </dgm:t>
    </dgm:pt>
    <dgm:pt modelId="{3895D544-43F7-4B19-94C0-2440C1662C8F}" cxnId="{C0F84F00-DC5E-45BB-9AFB-BFA765B08E43}" type="sibTrans">
      <dgm:prSet/>
      <dgm:spPr/>
      <dgm:t>
        <a:bodyPr/>
        <a:lstStyle/>
        <a:p>
          <a:endParaRPr lang="zh-CN" altLang="en-US"/>
        </a:p>
      </dgm:t>
    </dgm:pt>
    <dgm:pt modelId="{AA4EB919-0B16-467B-810F-EEDFD78774D7}">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八</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DC466532-12F4-4026-8A93-704F4A31A5BA}" cxnId="{08BDFFF1-FDF9-4499-AF1B-7264F202346A}" type="parTrans">
      <dgm:prSet/>
      <dgm:spPr/>
      <dgm:t>
        <a:bodyPr/>
        <a:lstStyle/>
        <a:p>
          <a:endParaRPr lang="zh-CN" altLang="en-US"/>
        </a:p>
      </dgm:t>
    </dgm:pt>
    <dgm:pt modelId="{C0B3E953-1923-45C3-B931-90430C10956B}" cxnId="{08BDFFF1-FDF9-4499-AF1B-7264F202346A}" type="sibTrans">
      <dgm:prSet/>
      <dgm:spPr/>
      <dgm:t>
        <a:bodyPr/>
        <a:lstStyle/>
        <a:p>
          <a:endParaRPr lang="zh-CN" altLang="en-US"/>
        </a:p>
      </dgm:t>
    </dgm:pt>
    <dgm:pt modelId="{D3879846-BA25-462F-9FD7-DB3416BB0358}">
      <dgm:prSet phldrT="[文本]" custT="1"/>
      <dgm:spPr/>
      <dgm:t>
        <a:bodyPr/>
        <a:lstStyle/>
        <a:p>
          <a:pPr algn="ctr"/>
          <a:r>
            <a:rPr lang="zh-CN" altLang="en-US" sz="2800" b="1" dirty="0" smtClean="0">
              <a:solidFill>
                <a:schemeClr val="bg2"/>
              </a:solidFill>
              <a:latin typeface="华文中宋" panose="02010600040101010101" pitchFamily="2" charset="-122"/>
              <a:ea typeface="华文中宋" panose="02010600040101010101" pitchFamily="2" charset="-122"/>
            </a:rPr>
            <a:t>联系方式</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D20196A1-377F-4FB8-8D89-4383D62517AE}" cxnId="{3A86E6A3-45FB-4AB3-8116-D107E6C190A1}" type="parTrans">
      <dgm:prSet/>
      <dgm:spPr/>
      <dgm:t>
        <a:bodyPr/>
        <a:lstStyle/>
        <a:p>
          <a:endParaRPr lang="zh-CN" altLang="en-US"/>
        </a:p>
      </dgm:t>
    </dgm:pt>
    <dgm:pt modelId="{0E280951-2A85-4EF5-8816-548C46F72063}" cxnId="{3A86E6A3-45FB-4AB3-8116-D107E6C190A1}" type="sibTrans">
      <dgm:prSet/>
      <dgm:spPr/>
      <dgm:t>
        <a:bodyPr/>
        <a:lstStyle/>
        <a:p>
          <a:endParaRPr lang="zh-CN" altLang="en-US"/>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5"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5"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5"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5"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5"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5" custScaleX="77179">
        <dgm:presLayoutVars>
          <dgm:bulletEnabled val="1"/>
        </dgm:presLayoutVars>
      </dgm:prSet>
      <dgm:spPr/>
      <dgm:t>
        <a:bodyPr/>
        <a:lstStyle/>
        <a:p>
          <a:endParaRPr lang="zh-CN" altLang="en-US"/>
        </a:p>
      </dgm:t>
    </dgm:pt>
    <dgm:pt modelId="{DB698859-1331-4D26-9BE6-4E467DBF801C}" type="pres">
      <dgm:prSet presAssocID="{88B3A76F-6C50-4538-AA20-1B33DF5E805D}" presName="sp" presStyleCnt="0"/>
      <dgm:spPr/>
    </dgm:pt>
    <dgm:pt modelId="{C6DEBEEE-0F0C-4F56-A981-41727236804D}" type="pres">
      <dgm:prSet presAssocID="{21E54369-ED2C-4320-A7C0-E588C03CDB9E}" presName="linNode" presStyleCnt="0"/>
      <dgm:spPr/>
    </dgm:pt>
    <dgm:pt modelId="{35547294-C14E-4F03-8E18-9D12420A3C5B}" type="pres">
      <dgm:prSet presAssocID="{21E54369-ED2C-4320-A7C0-E588C03CDB9E}" presName="parentText" presStyleLbl="node1" presStyleIdx="3" presStyleCnt="5" custScaleX="52470">
        <dgm:presLayoutVars>
          <dgm:chMax val="1"/>
          <dgm:bulletEnabled val="1"/>
        </dgm:presLayoutVars>
      </dgm:prSet>
      <dgm:spPr/>
      <dgm:t>
        <a:bodyPr/>
        <a:lstStyle/>
        <a:p>
          <a:endParaRPr lang="zh-CN" altLang="en-US"/>
        </a:p>
      </dgm:t>
    </dgm:pt>
    <dgm:pt modelId="{D9431FC6-9C95-4DE7-9501-35EF8022BCA8}" type="pres">
      <dgm:prSet presAssocID="{21E54369-ED2C-4320-A7C0-E588C03CDB9E}" presName="descendantText" presStyleLbl="alignAccFollowNode1" presStyleIdx="3" presStyleCnt="5" custScaleX="78257">
        <dgm:presLayoutVars>
          <dgm:bulletEnabled val="1"/>
        </dgm:presLayoutVars>
      </dgm:prSet>
      <dgm:spPr/>
      <dgm:t>
        <a:bodyPr/>
        <a:lstStyle/>
        <a:p>
          <a:endParaRPr lang="zh-CN" altLang="en-US"/>
        </a:p>
      </dgm:t>
    </dgm:pt>
    <dgm:pt modelId="{F12AC4E7-FCE1-4EE7-86C9-412B85443347}" type="pres">
      <dgm:prSet presAssocID="{3895D544-43F7-4B19-94C0-2440C1662C8F}" presName="sp" presStyleCnt="0"/>
      <dgm:spPr/>
    </dgm:pt>
    <dgm:pt modelId="{DD4E9A22-6C64-4D3D-A716-D170E8CD7308}" type="pres">
      <dgm:prSet presAssocID="{AA4EB919-0B16-467B-810F-EEDFD78774D7}" presName="linNode" presStyleCnt="0"/>
      <dgm:spPr/>
    </dgm:pt>
    <dgm:pt modelId="{674BD810-F4DC-4A38-A14D-924537515970}" type="pres">
      <dgm:prSet presAssocID="{AA4EB919-0B16-467B-810F-EEDFD78774D7}" presName="parentText" presStyleLbl="node1" presStyleIdx="4" presStyleCnt="5" custScaleX="52470">
        <dgm:presLayoutVars>
          <dgm:chMax val="1"/>
          <dgm:bulletEnabled val="1"/>
        </dgm:presLayoutVars>
      </dgm:prSet>
      <dgm:spPr/>
      <dgm:t>
        <a:bodyPr/>
        <a:lstStyle/>
        <a:p>
          <a:endParaRPr lang="zh-CN" altLang="en-US"/>
        </a:p>
      </dgm:t>
    </dgm:pt>
    <dgm:pt modelId="{0E8ED3D7-121C-4B7B-B68C-1207793739DB}" type="pres">
      <dgm:prSet presAssocID="{AA4EB919-0B16-467B-810F-EEDFD78774D7}" presName="descendantText" presStyleLbl="alignAccFollowNode1" presStyleIdx="4" presStyleCnt="5" custScaleX="78257">
        <dgm:presLayoutVars>
          <dgm:bulletEnabled val="1"/>
        </dgm:presLayoutVars>
      </dgm:prSet>
      <dgm:spPr/>
      <dgm:t>
        <a:bodyPr/>
        <a:lstStyle/>
        <a:p>
          <a:endParaRPr lang="zh-CN" altLang="en-US"/>
        </a:p>
      </dgm:t>
    </dgm:pt>
  </dgm:ptLst>
  <dgm:cxnLst>
    <dgm:cxn modelId="{CBA812AB-9E99-4DEF-87E4-A11E4E6E0F02}" srcId="{A59174C9-7AAD-4F7F-954A-384DA8E5FE39}" destId="{E1F4FCBD-E281-4E0B-B39E-4F07BF02B932}" srcOrd="2" destOrd="0" parTransId="{285C5B58-D2E1-4478-9C2D-951D4DD1F5DE}" sibTransId="{88B3A76F-6C50-4538-AA20-1B33DF5E805D}"/>
    <dgm:cxn modelId="{A38EC60F-080F-48CB-9360-66FD12DFE6AE}" srcId="{2B4FCAB2-04A6-4EED-8E65-5F25C2A70AFD}" destId="{52858922-0835-45DD-ACB5-98F131AAFDE9}" srcOrd="0" destOrd="0" parTransId="{7BAA943F-4C07-436E-9476-16447F82ADE3}" sibTransId="{33A3487E-1ACB-48F4-BA5D-B1FFE34EFAB9}"/>
    <dgm:cxn modelId="{534B54C0-77D8-4FA4-8124-A7415CD5A0E4}" type="presOf" srcId="{2B4FCAB2-04A6-4EED-8E65-5F25C2A70AFD}" destId="{4BAC0A46-183E-4967-A61E-AE53DDFF4762}" srcOrd="0" destOrd="0" presId="urn:microsoft.com/office/officeart/2005/8/layout/vList5"/>
    <dgm:cxn modelId="{2516CFF0-8070-4427-9DF6-5F35E22FA9CD}" type="presOf" srcId="{AA4EB919-0B16-467B-810F-EEDFD78774D7}" destId="{674BD810-F4DC-4A38-A14D-924537515970}" srcOrd="0" destOrd="0" presId="urn:microsoft.com/office/officeart/2005/8/layout/vList5"/>
    <dgm:cxn modelId="{5D05FB73-199C-4783-B076-D3F4963A25E3}" type="presOf" srcId="{52858922-0835-45DD-ACB5-98F131AAFDE9}" destId="{EE017442-5C48-4439-8DFE-CAD0318F25F0}" srcOrd="0" destOrd="0" presId="urn:microsoft.com/office/officeart/2005/8/layout/vList5"/>
    <dgm:cxn modelId="{A7F45A77-E142-4F8F-9D70-9987C8B6B213}" type="presOf" srcId="{909E4549-4162-4712-BDA8-5D70459AC354}" destId="{A60A6E0D-8C3E-4D38-8B3B-C002A2375BC1}" srcOrd="0" destOrd="0" presId="urn:microsoft.com/office/officeart/2005/8/layout/vList5"/>
    <dgm:cxn modelId="{17655AE4-9ECC-48D9-AEFC-1DFC72E46683}" srcId="{A59174C9-7AAD-4F7F-954A-384DA8E5FE39}" destId="{B0644658-88F2-473F-9365-7F36B92B7A6B}" srcOrd="0" destOrd="0" parTransId="{FFC98BC0-F377-4A7F-BB9C-923A634DF781}" sibTransId="{9015E9DB-93D9-40E1-BD94-64F1626CD3F9}"/>
    <dgm:cxn modelId="{F37AC536-07A0-4283-A719-45BFA4C76992}" type="presOf" srcId="{D3879846-BA25-462F-9FD7-DB3416BB0358}" destId="{0E8ED3D7-121C-4B7B-B68C-1207793739DB}" srcOrd="0" destOrd="0" presId="urn:microsoft.com/office/officeart/2005/8/layout/vList5"/>
    <dgm:cxn modelId="{E2E5616E-4C1E-4996-83A5-915B216CB11C}" srcId="{21E54369-ED2C-4320-A7C0-E588C03CDB9E}" destId="{FF33E2A8-74AB-4C08-BAF6-C30378697094}" srcOrd="0" destOrd="0" parTransId="{916AA0E1-6464-4E30-AB04-1922FF5BB44A}" sibTransId="{2EC9AC95-2951-47DC-8A37-AC90C4E88F64}"/>
    <dgm:cxn modelId="{A947F0B9-3E43-4C4B-B30B-60211AB1933B}" type="presOf" srcId="{8BFB1756-3B5C-4AD6-9DBC-E9685C20CE21}" destId="{B0A8D0B8-585B-4DB8-A3CB-A859F6B63402}" srcOrd="0" destOrd="0" presId="urn:microsoft.com/office/officeart/2005/8/layout/vList5"/>
    <dgm:cxn modelId="{36C7CB63-8791-4F3D-BF75-6C591BB4FD8D}" srcId="{A59174C9-7AAD-4F7F-954A-384DA8E5FE39}" destId="{2B4FCAB2-04A6-4EED-8E65-5F25C2A70AFD}" srcOrd="1" destOrd="0" parTransId="{3B927D7F-6052-42AD-AC35-99159F782F95}" sibTransId="{0761248F-9B91-492F-B9FD-960C0561915C}"/>
    <dgm:cxn modelId="{E17DC474-0323-4EF0-83FE-4A3320C380AA}" type="presOf" srcId="{21E54369-ED2C-4320-A7C0-E588C03CDB9E}" destId="{35547294-C14E-4F03-8E18-9D12420A3C5B}" srcOrd="0" destOrd="0" presId="urn:microsoft.com/office/officeart/2005/8/layout/vList5"/>
    <dgm:cxn modelId="{596AC489-8F5E-4EE8-80F8-3123F15AF893}" srcId="{E1F4FCBD-E281-4E0B-B39E-4F07BF02B932}" destId="{8BFB1756-3B5C-4AD6-9DBC-E9685C20CE21}" srcOrd="0" destOrd="0" parTransId="{4E169708-CC60-4E5C-8E9A-8A1C7800A227}" sibTransId="{5D1B3F49-4793-4931-A7E8-0767405931FF}"/>
    <dgm:cxn modelId="{C296C4CA-04B2-413B-B459-79B62D4113B9}" type="presOf" srcId="{B0644658-88F2-473F-9365-7F36B92B7A6B}" destId="{A462B4C9-EE5C-4601-890B-8DC09F6D2ED6}" srcOrd="0" destOrd="0" presId="urn:microsoft.com/office/officeart/2005/8/layout/vList5"/>
    <dgm:cxn modelId="{365B41D9-1B5B-4EDA-B05A-D03BE2188D00}" type="presOf" srcId="{E1F4FCBD-E281-4E0B-B39E-4F07BF02B932}" destId="{0865DAEA-9F19-48A6-8CC3-91BDCB95FDFB}" srcOrd="0" destOrd="0" presId="urn:microsoft.com/office/officeart/2005/8/layout/vList5"/>
    <dgm:cxn modelId="{C0F84F00-DC5E-45BB-9AFB-BFA765B08E43}" srcId="{A59174C9-7AAD-4F7F-954A-384DA8E5FE39}" destId="{21E54369-ED2C-4320-A7C0-E588C03CDB9E}" srcOrd="3" destOrd="0" parTransId="{5A62991B-0244-4D1B-B854-DE6750C2C761}" sibTransId="{3895D544-43F7-4B19-94C0-2440C1662C8F}"/>
    <dgm:cxn modelId="{3A86E6A3-45FB-4AB3-8116-D107E6C190A1}" srcId="{AA4EB919-0B16-467B-810F-EEDFD78774D7}" destId="{D3879846-BA25-462F-9FD7-DB3416BB0358}" srcOrd="0" destOrd="0" parTransId="{D20196A1-377F-4FB8-8D89-4383D62517AE}" sibTransId="{0E280951-2A85-4EF5-8816-548C46F72063}"/>
    <dgm:cxn modelId="{08BDFFF1-FDF9-4499-AF1B-7264F202346A}" srcId="{A59174C9-7AAD-4F7F-954A-384DA8E5FE39}" destId="{AA4EB919-0B16-467B-810F-EEDFD78774D7}" srcOrd="4" destOrd="0" parTransId="{DC466532-12F4-4026-8A93-704F4A31A5BA}" sibTransId="{C0B3E953-1923-45C3-B931-90430C10956B}"/>
    <dgm:cxn modelId="{57D3E128-5505-4D83-98ED-3BB3D535BB4D}" type="presOf" srcId="{FF33E2A8-74AB-4C08-BAF6-C30378697094}" destId="{D9431FC6-9C95-4DE7-9501-35EF8022BCA8}" srcOrd="0" destOrd="0" presId="urn:microsoft.com/office/officeart/2005/8/layout/vList5"/>
    <dgm:cxn modelId="{A9FFD417-4180-477B-9E17-4E03F04BBCA4}" type="presOf" srcId="{A59174C9-7AAD-4F7F-954A-384DA8E5FE39}" destId="{FBB7C4B6-6A43-44AB-BB77-B16DDDCB9930}" srcOrd="0" destOrd="0" presId="urn:microsoft.com/office/officeart/2005/8/layout/vList5"/>
    <dgm:cxn modelId="{E20490BB-D01A-47A5-9540-0C67060E1BD8}" srcId="{B0644658-88F2-473F-9365-7F36B92B7A6B}" destId="{909E4549-4162-4712-BDA8-5D70459AC354}" srcOrd="0" destOrd="0" parTransId="{3AAADA81-DDBB-4643-9BB9-76593F2B8EA5}" sibTransId="{B50FB591-4691-425E-BB7B-CACCA6E83C72}"/>
    <dgm:cxn modelId="{7A5A1E8E-04E2-454D-829C-DA32D22B7942}" type="presParOf" srcId="{FBB7C4B6-6A43-44AB-BB77-B16DDDCB9930}" destId="{1A776D5D-34A3-4D7C-A484-45AC3C4D3630}" srcOrd="0" destOrd="0" presId="urn:microsoft.com/office/officeart/2005/8/layout/vList5"/>
    <dgm:cxn modelId="{F0A37077-3B30-4407-906D-71F03298C806}" type="presParOf" srcId="{1A776D5D-34A3-4D7C-A484-45AC3C4D3630}" destId="{A462B4C9-EE5C-4601-890B-8DC09F6D2ED6}" srcOrd="0" destOrd="0" presId="urn:microsoft.com/office/officeart/2005/8/layout/vList5"/>
    <dgm:cxn modelId="{4FDEF1CC-9727-4570-8697-4C29F95D51C7}" type="presParOf" srcId="{1A776D5D-34A3-4D7C-A484-45AC3C4D3630}" destId="{A60A6E0D-8C3E-4D38-8B3B-C002A2375BC1}" srcOrd="1" destOrd="0" presId="urn:microsoft.com/office/officeart/2005/8/layout/vList5"/>
    <dgm:cxn modelId="{6ED6E12C-EFDC-4F59-862A-6D1FCCA7A445}" type="presParOf" srcId="{FBB7C4B6-6A43-44AB-BB77-B16DDDCB9930}" destId="{060C555C-21ED-40DB-9BE6-0EE5A8503C83}" srcOrd="1" destOrd="0" presId="urn:microsoft.com/office/officeart/2005/8/layout/vList5"/>
    <dgm:cxn modelId="{4AEF15BB-CC96-4FBA-AE21-0E8F834B00B6}" type="presParOf" srcId="{FBB7C4B6-6A43-44AB-BB77-B16DDDCB9930}" destId="{03BFA6EE-12D6-4500-9455-23DC88E795FC}" srcOrd="2" destOrd="0" presId="urn:microsoft.com/office/officeart/2005/8/layout/vList5"/>
    <dgm:cxn modelId="{756BA3E7-663E-422A-8A47-9E6CE04DE2AF}" type="presParOf" srcId="{03BFA6EE-12D6-4500-9455-23DC88E795FC}" destId="{4BAC0A46-183E-4967-A61E-AE53DDFF4762}" srcOrd="0" destOrd="0" presId="urn:microsoft.com/office/officeart/2005/8/layout/vList5"/>
    <dgm:cxn modelId="{2A40D4A3-2724-47DE-A789-24A636B43069}" type="presParOf" srcId="{03BFA6EE-12D6-4500-9455-23DC88E795FC}" destId="{EE017442-5C48-4439-8DFE-CAD0318F25F0}" srcOrd="1" destOrd="0" presId="urn:microsoft.com/office/officeart/2005/8/layout/vList5"/>
    <dgm:cxn modelId="{D7FEC010-D832-4727-B6F1-BBE4B9EA94E4}" type="presParOf" srcId="{FBB7C4B6-6A43-44AB-BB77-B16DDDCB9930}" destId="{F4189CDC-1822-4897-BA8D-07DD96095C94}" srcOrd="3" destOrd="0" presId="urn:microsoft.com/office/officeart/2005/8/layout/vList5"/>
    <dgm:cxn modelId="{62D25AED-D9A1-417F-B314-ECAFD6904543}" type="presParOf" srcId="{FBB7C4B6-6A43-44AB-BB77-B16DDDCB9930}" destId="{336D9357-4C76-46BC-AFD3-7CC1816A2231}" srcOrd="4" destOrd="0" presId="urn:microsoft.com/office/officeart/2005/8/layout/vList5"/>
    <dgm:cxn modelId="{C72147D1-A495-4111-87AE-89A67D60B973}" type="presParOf" srcId="{336D9357-4C76-46BC-AFD3-7CC1816A2231}" destId="{0865DAEA-9F19-48A6-8CC3-91BDCB95FDFB}" srcOrd="0" destOrd="0" presId="urn:microsoft.com/office/officeart/2005/8/layout/vList5"/>
    <dgm:cxn modelId="{420DA7BB-F17B-4903-9A22-75D9D70D2DC8}" type="presParOf" srcId="{336D9357-4C76-46BC-AFD3-7CC1816A2231}" destId="{B0A8D0B8-585B-4DB8-A3CB-A859F6B63402}" srcOrd="1" destOrd="0" presId="urn:microsoft.com/office/officeart/2005/8/layout/vList5"/>
    <dgm:cxn modelId="{C3F29F26-6899-462C-8DFD-3F0E7F837729}" type="presParOf" srcId="{FBB7C4B6-6A43-44AB-BB77-B16DDDCB9930}" destId="{DB698859-1331-4D26-9BE6-4E467DBF801C}" srcOrd="5" destOrd="0" presId="urn:microsoft.com/office/officeart/2005/8/layout/vList5"/>
    <dgm:cxn modelId="{B4939B18-DC67-4775-A0FD-B8CE2F28AA9F}" type="presParOf" srcId="{FBB7C4B6-6A43-44AB-BB77-B16DDDCB9930}" destId="{C6DEBEEE-0F0C-4F56-A981-41727236804D}" srcOrd="6" destOrd="0" presId="urn:microsoft.com/office/officeart/2005/8/layout/vList5"/>
    <dgm:cxn modelId="{28AA9B9E-352E-4FC0-B1C3-48EA3513AB5F}" type="presParOf" srcId="{C6DEBEEE-0F0C-4F56-A981-41727236804D}" destId="{35547294-C14E-4F03-8E18-9D12420A3C5B}" srcOrd="0" destOrd="0" presId="urn:microsoft.com/office/officeart/2005/8/layout/vList5"/>
    <dgm:cxn modelId="{307FAD22-03EC-427B-A27A-185F552CC2CF}" type="presParOf" srcId="{C6DEBEEE-0F0C-4F56-A981-41727236804D}" destId="{D9431FC6-9C95-4DE7-9501-35EF8022BCA8}" srcOrd="1" destOrd="0" presId="urn:microsoft.com/office/officeart/2005/8/layout/vList5"/>
    <dgm:cxn modelId="{03CFFEF3-FB7B-4E00-A857-BBD85874BD3D}" type="presParOf" srcId="{FBB7C4B6-6A43-44AB-BB77-B16DDDCB9930}" destId="{F12AC4E7-FCE1-4EE7-86C9-412B85443347}" srcOrd="7" destOrd="0" presId="urn:microsoft.com/office/officeart/2005/8/layout/vList5"/>
    <dgm:cxn modelId="{3B049509-7E9C-44A4-B4DD-9EB8F0C1293C}" type="presParOf" srcId="{FBB7C4B6-6A43-44AB-BB77-B16DDDCB9930}" destId="{DD4E9A22-6C64-4D3D-A716-D170E8CD7308}" srcOrd="8" destOrd="0" presId="urn:microsoft.com/office/officeart/2005/8/layout/vList5"/>
    <dgm:cxn modelId="{24A4689D-49DD-44DE-816A-4A4AA686B497}" type="presParOf" srcId="{DD4E9A22-6C64-4D3D-A716-D170E8CD7308}" destId="{674BD810-F4DC-4A38-A14D-924537515970}" srcOrd="0" destOrd="0" presId="urn:microsoft.com/office/officeart/2005/8/layout/vList5"/>
    <dgm:cxn modelId="{5F36DEE7-0CCB-4F6C-A368-F2F4DA205BD5}" type="presParOf" srcId="{DD4E9A22-6C64-4D3D-A716-D170E8CD7308}" destId="{0E8ED3D7-121C-4B7B-B68C-1207793739D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3" qsCatId="3D" csTypeId="urn:microsoft.com/office/officeart/2005/8/colors/accent3_4#3"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一</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FFC98BC0-F377-4A7F-BB9C-923A634DF781}" cxnId="{044891FA-506A-4F76-A4F5-E69FC7D459C0}"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044891FA-506A-4F76-A4F5-E69FC7D459C0}"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ctr">
            <a:lnSpc>
              <a:spcPct val="100000"/>
            </a:lnSpc>
            <a:spcBef>
              <a:spcPct val="0"/>
            </a:spcBef>
            <a:spcAft>
              <a:spcPct val="15000"/>
            </a:spcAft>
          </a:pPr>
          <a:r>
            <a:rPr lang="zh-CN" altLang="en-US" sz="2800" b="1" dirty="0" smtClean="0">
              <a:latin typeface="华文中宋" panose="02010600040101010101" pitchFamily="2" charset="-122"/>
              <a:ea typeface="华文中宋" panose="02010600040101010101" pitchFamily="2" charset="-122"/>
            </a:rPr>
            <a:t>总说明</a:t>
          </a:r>
          <a:endParaRPr lang="zh-CN" altLang="en-US" sz="2800" b="1" dirty="0">
            <a:latin typeface="华文中宋" panose="02010600040101010101" pitchFamily="2" charset="-122"/>
            <a:ea typeface="华文中宋" panose="02010600040101010101" pitchFamily="2" charset="-122"/>
          </a:endParaRPr>
        </a:p>
      </dgm:t>
    </dgm:pt>
    <dgm:pt modelId="{3AAADA81-DDBB-4643-9BB9-76593F2B8EA5}" cxnId="{575D1285-E59A-4C31-843F-567AF064931F}"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575D1285-E59A-4C31-843F-567AF064931F}"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二</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B927D7F-6052-42AD-AC35-99159F782F95}" cxnId="{685E0D92-CDA6-4254-A6B3-8E719E3DEC16}"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685E0D92-CDA6-4254-A6B3-8E719E3DEC16}"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主要变化</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7BAA943F-4C07-436E-9476-16447F82ADE3}" cxnId="{85CB74A4-98D2-4A6C-BC5F-4605E9CFEC6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85CB74A4-98D2-4A6C-BC5F-4605E9CFEC6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三</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285C5B58-D2E1-4478-9C2D-951D4DD1F5DE}" cxnId="{8E8F5A0A-3497-4FB1-8FC9-8156A10B7A8C}"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8E8F5A0A-3497-4FB1-8FC9-8156A10B7A8C}"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注意事项</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4E169708-CC60-4E5C-8E9A-8A1C7800A227}" cxnId="{F5D5154A-C8E9-422C-B6BC-B2F79D9842B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F5D5154A-C8E9-422C-B6BC-B2F79D9842B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3"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3"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3"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3"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3"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3" custScaleX="77179">
        <dgm:presLayoutVars>
          <dgm:bulletEnabled val="1"/>
        </dgm:presLayoutVars>
      </dgm:prSet>
      <dgm:spPr/>
      <dgm:t>
        <a:bodyPr/>
        <a:lstStyle/>
        <a:p>
          <a:endParaRPr lang="zh-CN" altLang="en-US"/>
        </a:p>
      </dgm:t>
    </dgm:pt>
  </dgm:ptLst>
  <dgm:cxnLst>
    <dgm:cxn modelId="{044891FA-506A-4F76-A4F5-E69FC7D459C0}" srcId="{A59174C9-7AAD-4F7F-954A-384DA8E5FE39}" destId="{B0644658-88F2-473F-9365-7F36B92B7A6B}" srcOrd="0" destOrd="0" parTransId="{FFC98BC0-F377-4A7F-BB9C-923A634DF781}" sibTransId="{9015E9DB-93D9-40E1-BD94-64F1626CD3F9}"/>
    <dgm:cxn modelId="{25468318-1A5D-4D63-B58A-C361BA3A98AC}" type="presOf" srcId="{A59174C9-7AAD-4F7F-954A-384DA8E5FE39}" destId="{FBB7C4B6-6A43-44AB-BB77-B16DDDCB9930}" srcOrd="0" destOrd="0" presId="urn:microsoft.com/office/officeart/2005/8/layout/vList5"/>
    <dgm:cxn modelId="{353A3EEA-27F3-490E-99E1-3F7B72537D1B}" type="presOf" srcId="{8BFB1756-3B5C-4AD6-9DBC-E9685C20CE21}" destId="{B0A8D0B8-585B-4DB8-A3CB-A859F6B63402}" srcOrd="0" destOrd="0" presId="urn:microsoft.com/office/officeart/2005/8/layout/vList5"/>
    <dgm:cxn modelId="{9EB007C0-6FE2-4CBF-9D4E-A1138E6329AC}" type="presOf" srcId="{52858922-0835-45DD-ACB5-98F131AAFDE9}" destId="{EE017442-5C48-4439-8DFE-CAD0318F25F0}" srcOrd="0" destOrd="0" presId="urn:microsoft.com/office/officeart/2005/8/layout/vList5"/>
    <dgm:cxn modelId="{685E0D92-CDA6-4254-A6B3-8E719E3DEC16}" srcId="{A59174C9-7AAD-4F7F-954A-384DA8E5FE39}" destId="{2B4FCAB2-04A6-4EED-8E65-5F25C2A70AFD}" srcOrd="1" destOrd="0" parTransId="{3B927D7F-6052-42AD-AC35-99159F782F95}" sibTransId="{0761248F-9B91-492F-B9FD-960C0561915C}"/>
    <dgm:cxn modelId="{83A3E0D4-2E11-4D89-849C-DB6B98B92931}" type="presOf" srcId="{E1F4FCBD-E281-4E0B-B39E-4F07BF02B932}" destId="{0865DAEA-9F19-48A6-8CC3-91BDCB95FDFB}" srcOrd="0" destOrd="0" presId="urn:microsoft.com/office/officeart/2005/8/layout/vList5"/>
    <dgm:cxn modelId="{34006AAE-4248-4A6D-B0FE-F83A3DFD80EA}" type="presOf" srcId="{B0644658-88F2-473F-9365-7F36B92B7A6B}" destId="{A462B4C9-EE5C-4601-890B-8DC09F6D2ED6}" srcOrd="0" destOrd="0" presId="urn:microsoft.com/office/officeart/2005/8/layout/vList5"/>
    <dgm:cxn modelId="{85CB74A4-98D2-4A6C-BC5F-4605E9CFEC62}" srcId="{2B4FCAB2-04A6-4EED-8E65-5F25C2A70AFD}" destId="{52858922-0835-45DD-ACB5-98F131AAFDE9}" srcOrd="0" destOrd="0" parTransId="{7BAA943F-4C07-436E-9476-16447F82ADE3}" sibTransId="{33A3487E-1ACB-48F4-BA5D-B1FFE34EFAB9}"/>
    <dgm:cxn modelId="{575D1285-E59A-4C31-843F-567AF064931F}" srcId="{B0644658-88F2-473F-9365-7F36B92B7A6B}" destId="{909E4549-4162-4712-BDA8-5D70459AC354}" srcOrd="0" destOrd="0" parTransId="{3AAADA81-DDBB-4643-9BB9-76593F2B8EA5}" sibTransId="{B50FB591-4691-425E-BB7B-CACCA6E83C72}"/>
    <dgm:cxn modelId="{5110A581-20C5-41E6-A0D9-BECD866A6AAA}" type="presOf" srcId="{2B4FCAB2-04A6-4EED-8E65-5F25C2A70AFD}" destId="{4BAC0A46-183E-4967-A61E-AE53DDFF4762}" srcOrd="0" destOrd="0" presId="urn:microsoft.com/office/officeart/2005/8/layout/vList5"/>
    <dgm:cxn modelId="{370F0D0F-AF3C-4BBD-B694-D5922416DBB9}" type="presOf" srcId="{909E4549-4162-4712-BDA8-5D70459AC354}" destId="{A60A6E0D-8C3E-4D38-8B3B-C002A2375BC1}" srcOrd="0" destOrd="0" presId="urn:microsoft.com/office/officeart/2005/8/layout/vList5"/>
    <dgm:cxn modelId="{8E8F5A0A-3497-4FB1-8FC9-8156A10B7A8C}" srcId="{A59174C9-7AAD-4F7F-954A-384DA8E5FE39}" destId="{E1F4FCBD-E281-4E0B-B39E-4F07BF02B932}" srcOrd="2" destOrd="0" parTransId="{285C5B58-D2E1-4478-9C2D-951D4DD1F5DE}" sibTransId="{88B3A76F-6C50-4538-AA20-1B33DF5E805D}"/>
    <dgm:cxn modelId="{F5D5154A-C8E9-422C-B6BC-B2F79D9842B8}" srcId="{E1F4FCBD-E281-4E0B-B39E-4F07BF02B932}" destId="{8BFB1756-3B5C-4AD6-9DBC-E9685C20CE21}" srcOrd="0" destOrd="0" parTransId="{4E169708-CC60-4E5C-8E9A-8A1C7800A227}" sibTransId="{5D1B3F49-4793-4931-A7E8-0767405931FF}"/>
    <dgm:cxn modelId="{6AB891C5-81F4-493D-BB6D-9C8BF5978213}" type="presParOf" srcId="{FBB7C4B6-6A43-44AB-BB77-B16DDDCB9930}" destId="{1A776D5D-34A3-4D7C-A484-45AC3C4D3630}" srcOrd="0" destOrd="0" presId="urn:microsoft.com/office/officeart/2005/8/layout/vList5"/>
    <dgm:cxn modelId="{FFD8FD62-E69A-460E-9F28-21FF1B50F906}" type="presParOf" srcId="{1A776D5D-34A3-4D7C-A484-45AC3C4D3630}" destId="{A462B4C9-EE5C-4601-890B-8DC09F6D2ED6}" srcOrd="0" destOrd="0" presId="urn:microsoft.com/office/officeart/2005/8/layout/vList5"/>
    <dgm:cxn modelId="{07CEE981-12D4-4CC1-BDAA-EB9771654519}" type="presParOf" srcId="{1A776D5D-34A3-4D7C-A484-45AC3C4D3630}" destId="{A60A6E0D-8C3E-4D38-8B3B-C002A2375BC1}" srcOrd="1" destOrd="0" presId="urn:microsoft.com/office/officeart/2005/8/layout/vList5"/>
    <dgm:cxn modelId="{26668A22-AADE-4DF1-976A-A279CB7B6CC2}" type="presParOf" srcId="{FBB7C4B6-6A43-44AB-BB77-B16DDDCB9930}" destId="{060C555C-21ED-40DB-9BE6-0EE5A8503C83}" srcOrd="1" destOrd="0" presId="urn:microsoft.com/office/officeart/2005/8/layout/vList5"/>
    <dgm:cxn modelId="{FB766545-E065-43DB-BAC9-CF43CD700EA5}" type="presParOf" srcId="{FBB7C4B6-6A43-44AB-BB77-B16DDDCB9930}" destId="{03BFA6EE-12D6-4500-9455-23DC88E795FC}" srcOrd="2" destOrd="0" presId="urn:microsoft.com/office/officeart/2005/8/layout/vList5"/>
    <dgm:cxn modelId="{168B2976-A5E1-47E6-9740-BE5FE1512C25}" type="presParOf" srcId="{03BFA6EE-12D6-4500-9455-23DC88E795FC}" destId="{4BAC0A46-183E-4967-A61E-AE53DDFF4762}" srcOrd="0" destOrd="0" presId="urn:microsoft.com/office/officeart/2005/8/layout/vList5"/>
    <dgm:cxn modelId="{B86E03C6-076A-4ECD-A4E9-F5E2D1433DDA}" type="presParOf" srcId="{03BFA6EE-12D6-4500-9455-23DC88E795FC}" destId="{EE017442-5C48-4439-8DFE-CAD0318F25F0}" srcOrd="1" destOrd="0" presId="urn:microsoft.com/office/officeart/2005/8/layout/vList5"/>
    <dgm:cxn modelId="{5EBD2010-6AD8-41F0-8212-2A5BB003E5A5}" type="presParOf" srcId="{FBB7C4B6-6A43-44AB-BB77-B16DDDCB9930}" destId="{F4189CDC-1822-4897-BA8D-07DD96095C94}" srcOrd="3" destOrd="0" presId="urn:microsoft.com/office/officeart/2005/8/layout/vList5"/>
    <dgm:cxn modelId="{00611F0C-FE86-43EA-B610-9D03457CD7BC}" type="presParOf" srcId="{FBB7C4B6-6A43-44AB-BB77-B16DDDCB9930}" destId="{336D9357-4C76-46BC-AFD3-7CC1816A2231}" srcOrd="4" destOrd="0" presId="urn:microsoft.com/office/officeart/2005/8/layout/vList5"/>
    <dgm:cxn modelId="{6C5058BE-89F1-4760-8FA6-FB01CE096B67}" type="presParOf" srcId="{336D9357-4C76-46BC-AFD3-7CC1816A2231}" destId="{0865DAEA-9F19-48A6-8CC3-91BDCB95FDFB}" srcOrd="0" destOrd="0" presId="urn:microsoft.com/office/officeart/2005/8/layout/vList5"/>
    <dgm:cxn modelId="{3ABFD7C4-0D20-4A7F-8C33-1421A14DB838}" type="presParOf" srcId="{336D9357-4C76-46BC-AFD3-7CC1816A2231}" destId="{B0A8D0B8-585B-4DB8-A3CB-A859F6B63402}"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4" qsCatId="3D" csTypeId="urn:microsoft.com/office/officeart/2005/8/colors/accent3_4#4"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一</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FFC98BC0-F377-4A7F-BB9C-923A634DF781}" cxnId="{A8A60AEA-7E0C-4CA8-A3B6-8DC3B091A387}"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A8A60AEA-7E0C-4CA8-A3B6-8DC3B091A387}"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ctr">
            <a:lnSpc>
              <a:spcPct val="100000"/>
            </a:lnSpc>
            <a:spcBef>
              <a:spcPct val="0"/>
            </a:spcBef>
            <a:spcAft>
              <a:spcPct val="15000"/>
            </a:spcAft>
          </a:pP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总说明</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3AAADA81-DDBB-4643-9BB9-76593F2B8EA5}" cxnId="{D62B6B4D-AB06-4516-9A50-99AACB1AA494}"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D62B6B4D-AB06-4516-9A50-99AACB1AA494}"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二</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3B927D7F-6052-42AD-AC35-99159F782F95}" cxnId="{F3D1F4B6-B4F0-4C2F-B1BF-A922BB50614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F3D1F4B6-B4F0-4C2F-B1BF-A922BB50614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bg2"/>
              </a:solidFill>
              <a:latin typeface="华文中宋" panose="02010600040101010101" pitchFamily="2" charset="-122"/>
              <a:ea typeface="华文中宋" panose="02010600040101010101" pitchFamily="2" charset="-122"/>
            </a:rPr>
            <a:t>主要变化</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7BAA943F-4C07-436E-9476-16447F82ADE3}" cxnId="{E76EDC94-7CD6-48B9-8476-0122792687EA}"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E76EDC94-7CD6-48B9-8476-0122792687EA}"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三</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285C5B58-D2E1-4478-9C2D-951D4DD1F5DE}" cxnId="{9CED5DA3-E8C7-49D6-B439-40B71DA9979A}"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9CED5DA3-E8C7-49D6-B439-40B71DA9979A}"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注意事项</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4E169708-CC60-4E5C-8E9A-8A1C7800A227}" cxnId="{14D423D7-319B-4E28-BA61-53421789D5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14D423D7-319B-4E28-BA61-53421789D5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3"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3"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3"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3"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3"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3" custScaleX="77179">
        <dgm:presLayoutVars>
          <dgm:bulletEnabled val="1"/>
        </dgm:presLayoutVars>
      </dgm:prSet>
      <dgm:spPr/>
      <dgm:t>
        <a:bodyPr/>
        <a:lstStyle/>
        <a:p>
          <a:endParaRPr lang="zh-CN" altLang="en-US"/>
        </a:p>
      </dgm:t>
    </dgm:pt>
  </dgm:ptLst>
  <dgm:cxnLst>
    <dgm:cxn modelId="{C80DD705-6ABE-4449-B175-0D6D9B987984}" type="presOf" srcId="{8BFB1756-3B5C-4AD6-9DBC-E9685C20CE21}" destId="{B0A8D0B8-585B-4DB8-A3CB-A859F6B63402}" srcOrd="0" destOrd="0" presId="urn:microsoft.com/office/officeart/2005/8/layout/vList5"/>
    <dgm:cxn modelId="{E76EDC94-7CD6-48B9-8476-0122792687EA}" srcId="{2B4FCAB2-04A6-4EED-8E65-5F25C2A70AFD}" destId="{52858922-0835-45DD-ACB5-98F131AAFDE9}" srcOrd="0" destOrd="0" parTransId="{7BAA943F-4C07-436E-9476-16447F82ADE3}" sibTransId="{33A3487E-1ACB-48F4-BA5D-B1FFE34EFAB9}"/>
    <dgm:cxn modelId="{A8A60AEA-7E0C-4CA8-A3B6-8DC3B091A387}" srcId="{A59174C9-7AAD-4F7F-954A-384DA8E5FE39}" destId="{B0644658-88F2-473F-9365-7F36B92B7A6B}" srcOrd="0" destOrd="0" parTransId="{FFC98BC0-F377-4A7F-BB9C-923A634DF781}" sibTransId="{9015E9DB-93D9-40E1-BD94-64F1626CD3F9}"/>
    <dgm:cxn modelId="{F64151C0-4F2F-4CE4-A12F-0ED4E071D8A9}" type="presOf" srcId="{52858922-0835-45DD-ACB5-98F131AAFDE9}" destId="{EE017442-5C48-4439-8DFE-CAD0318F25F0}" srcOrd="0" destOrd="0" presId="urn:microsoft.com/office/officeart/2005/8/layout/vList5"/>
    <dgm:cxn modelId="{9CED5DA3-E8C7-49D6-B439-40B71DA9979A}" srcId="{A59174C9-7AAD-4F7F-954A-384DA8E5FE39}" destId="{E1F4FCBD-E281-4E0B-B39E-4F07BF02B932}" srcOrd="2" destOrd="0" parTransId="{285C5B58-D2E1-4478-9C2D-951D4DD1F5DE}" sibTransId="{88B3A76F-6C50-4538-AA20-1B33DF5E805D}"/>
    <dgm:cxn modelId="{00D1C769-BD86-4FE2-9A3C-028C23B42FED}" type="presOf" srcId="{2B4FCAB2-04A6-4EED-8E65-5F25C2A70AFD}" destId="{4BAC0A46-183E-4967-A61E-AE53DDFF4762}" srcOrd="0" destOrd="0" presId="urn:microsoft.com/office/officeart/2005/8/layout/vList5"/>
    <dgm:cxn modelId="{0371FF1D-230C-4F4A-A0ED-C9B39F9ECDC9}" type="presOf" srcId="{A59174C9-7AAD-4F7F-954A-384DA8E5FE39}" destId="{FBB7C4B6-6A43-44AB-BB77-B16DDDCB9930}" srcOrd="0" destOrd="0" presId="urn:microsoft.com/office/officeart/2005/8/layout/vList5"/>
    <dgm:cxn modelId="{ABAE607B-E94D-4220-90CE-639D76B374CF}" type="presOf" srcId="{909E4549-4162-4712-BDA8-5D70459AC354}" destId="{A60A6E0D-8C3E-4D38-8B3B-C002A2375BC1}" srcOrd="0" destOrd="0" presId="urn:microsoft.com/office/officeart/2005/8/layout/vList5"/>
    <dgm:cxn modelId="{D62B6B4D-AB06-4516-9A50-99AACB1AA494}" srcId="{B0644658-88F2-473F-9365-7F36B92B7A6B}" destId="{909E4549-4162-4712-BDA8-5D70459AC354}" srcOrd="0" destOrd="0" parTransId="{3AAADA81-DDBB-4643-9BB9-76593F2B8EA5}" sibTransId="{B50FB591-4691-425E-BB7B-CACCA6E83C72}"/>
    <dgm:cxn modelId="{FD196A5B-AC0A-4A91-9D83-ACBFEEB4ABA7}" type="presOf" srcId="{E1F4FCBD-E281-4E0B-B39E-4F07BF02B932}" destId="{0865DAEA-9F19-48A6-8CC3-91BDCB95FDFB}" srcOrd="0" destOrd="0" presId="urn:microsoft.com/office/officeart/2005/8/layout/vList5"/>
    <dgm:cxn modelId="{14D423D7-319B-4E28-BA61-53421789D5D8}" srcId="{E1F4FCBD-E281-4E0B-B39E-4F07BF02B932}" destId="{8BFB1756-3B5C-4AD6-9DBC-E9685C20CE21}" srcOrd="0" destOrd="0" parTransId="{4E169708-CC60-4E5C-8E9A-8A1C7800A227}" sibTransId="{5D1B3F49-4793-4931-A7E8-0767405931FF}"/>
    <dgm:cxn modelId="{09CF551B-04A7-4538-9366-0DD37FCB9F62}" type="presOf" srcId="{B0644658-88F2-473F-9365-7F36B92B7A6B}" destId="{A462B4C9-EE5C-4601-890B-8DC09F6D2ED6}" srcOrd="0" destOrd="0" presId="urn:microsoft.com/office/officeart/2005/8/layout/vList5"/>
    <dgm:cxn modelId="{F3D1F4B6-B4F0-4C2F-B1BF-A922BB506148}" srcId="{A59174C9-7AAD-4F7F-954A-384DA8E5FE39}" destId="{2B4FCAB2-04A6-4EED-8E65-5F25C2A70AFD}" srcOrd="1" destOrd="0" parTransId="{3B927D7F-6052-42AD-AC35-99159F782F95}" sibTransId="{0761248F-9B91-492F-B9FD-960C0561915C}"/>
    <dgm:cxn modelId="{3F1EB18A-CF8B-42D7-9BF5-28147BF035FE}" type="presParOf" srcId="{FBB7C4B6-6A43-44AB-BB77-B16DDDCB9930}" destId="{1A776D5D-34A3-4D7C-A484-45AC3C4D3630}" srcOrd="0" destOrd="0" presId="urn:microsoft.com/office/officeart/2005/8/layout/vList5"/>
    <dgm:cxn modelId="{D56A1F26-8600-4447-AFF9-51FFA272B47B}" type="presParOf" srcId="{1A776D5D-34A3-4D7C-A484-45AC3C4D3630}" destId="{A462B4C9-EE5C-4601-890B-8DC09F6D2ED6}" srcOrd="0" destOrd="0" presId="urn:microsoft.com/office/officeart/2005/8/layout/vList5"/>
    <dgm:cxn modelId="{CE1E787B-5777-49BA-9B3E-74E0C387854B}" type="presParOf" srcId="{1A776D5D-34A3-4D7C-A484-45AC3C4D3630}" destId="{A60A6E0D-8C3E-4D38-8B3B-C002A2375BC1}" srcOrd="1" destOrd="0" presId="urn:microsoft.com/office/officeart/2005/8/layout/vList5"/>
    <dgm:cxn modelId="{EBA29C07-EFC2-4DAA-86B5-31539A7426BB}" type="presParOf" srcId="{FBB7C4B6-6A43-44AB-BB77-B16DDDCB9930}" destId="{060C555C-21ED-40DB-9BE6-0EE5A8503C83}" srcOrd="1" destOrd="0" presId="urn:microsoft.com/office/officeart/2005/8/layout/vList5"/>
    <dgm:cxn modelId="{4756F8BA-131A-4E25-8AA6-AF6A0F2C8852}" type="presParOf" srcId="{FBB7C4B6-6A43-44AB-BB77-B16DDDCB9930}" destId="{03BFA6EE-12D6-4500-9455-23DC88E795FC}" srcOrd="2" destOrd="0" presId="urn:microsoft.com/office/officeart/2005/8/layout/vList5"/>
    <dgm:cxn modelId="{DE28055B-2C0A-41B7-923E-27E9087223A7}" type="presParOf" srcId="{03BFA6EE-12D6-4500-9455-23DC88E795FC}" destId="{4BAC0A46-183E-4967-A61E-AE53DDFF4762}" srcOrd="0" destOrd="0" presId="urn:microsoft.com/office/officeart/2005/8/layout/vList5"/>
    <dgm:cxn modelId="{0ACA7AB5-7F21-4A36-AB1B-8CC960CD182E}" type="presParOf" srcId="{03BFA6EE-12D6-4500-9455-23DC88E795FC}" destId="{EE017442-5C48-4439-8DFE-CAD0318F25F0}" srcOrd="1" destOrd="0" presId="urn:microsoft.com/office/officeart/2005/8/layout/vList5"/>
    <dgm:cxn modelId="{6A884BDF-BB8D-4B58-A251-74B8B559C3D6}" type="presParOf" srcId="{FBB7C4B6-6A43-44AB-BB77-B16DDDCB9930}" destId="{F4189CDC-1822-4897-BA8D-07DD96095C94}" srcOrd="3" destOrd="0" presId="urn:microsoft.com/office/officeart/2005/8/layout/vList5"/>
    <dgm:cxn modelId="{660AF78E-D9F6-4353-A3E9-040D838E4872}" type="presParOf" srcId="{FBB7C4B6-6A43-44AB-BB77-B16DDDCB9930}" destId="{336D9357-4C76-46BC-AFD3-7CC1816A2231}" srcOrd="4" destOrd="0" presId="urn:microsoft.com/office/officeart/2005/8/layout/vList5"/>
    <dgm:cxn modelId="{EAAE9CC9-BD63-4195-8704-6BF23E87070F}" type="presParOf" srcId="{336D9357-4C76-46BC-AFD3-7CC1816A2231}" destId="{0865DAEA-9F19-48A6-8CC3-91BDCB95FDFB}" srcOrd="0" destOrd="0" presId="urn:microsoft.com/office/officeart/2005/8/layout/vList5"/>
    <dgm:cxn modelId="{D3993410-BD7E-432B-9DAF-D2333BEC7F96}" type="presParOf" srcId="{336D9357-4C76-46BC-AFD3-7CC1816A2231}" destId="{B0A8D0B8-585B-4DB8-A3CB-A859F6B63402}"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5" qsCatId="3D" csTypeId="urn:microsoft.com/office/officeart/2005/8/colors/accent3_4#5"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一</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FFC98BC0-F377-4A7F-BB9C-923A634DF781}" cxnId="{AC7A3202-7030-40F2-97A7-5EAFD719E221}"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AC7A3202-7030-40F2-97A7-5EAFD719E221}"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ctr">
            <a:lnSpc>
              <a:spcPct val="100000"/>
            </a:lnSpc>
            <a:spcBef>
              <a:spcPct val="0"/>
            </a:spcBef>
            <a:spcAft>
              <a:spcPct val="15000"/>
            </a:spcAft>
          </a:pP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总说明</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3AAADA81-DDBB-4643-9BB9-76593F2B8EA5}" cxnId="{DC9E6F04-0603-48F0-BF67-C5A2419DB54A}"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DC9E6F04-0603-48F0-BF67-C5A2419DB54A}"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二</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3B927D7F-6052-42AD-AC35-99159F782F95}" cxnId="{79BD7FEF-E255-4D03-8BAA-2B7884C14DA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79BD7FEF-E255-4D03-8BAA-2B7884C14DA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主要变化</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gm:t>
    </dgm:pt>
    <dgm:pt modelId="{7BAA943F-4C07-436E-9476-16447F82ADE3}" cxnId="{189C6A4F-111A-496B-AD08-86CE5DD4F22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189C6A4F-111A-496B-AD08-86CE5DD4F22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三</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285C5B58-D2E1-4478-9C2D-951D4DD1F5DE}" cxnId="{1F4A0BB1-D078-4074-A25C-5CC607677C44}"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1F4A0BB1-D078-4074-A25C-5CC607677C44}"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en-US" altLang="zh-CN" sz="2800" b="1" dirty="0" smtClean="0">
              <a:solidFill>
                <a:schemeClr val="bg2"/>
              </a:solidFill>
              <a:latin typeface="华文中宋" panose="02010600040101010101" pitchFamily="2" charset="-122"/>
              <a:ea typeface="华文中宋" panose="02010600040101010101" pitchFamily="2" charset="-122"/>
            </a:rPr>
            <a:t> </a:t>
          </a:r>
          <a:r>
            <a:rPr lang="zh-CN" altLang="en-US" sz="2800" b="1" dirty="0" smtClean="0">
              <a:solidFill>
                <a:schemeClr val="bg2"/>
              </a:solidFill>
              <a:latin typeface="华文中宋" panose="02010600040101010101" pitchFamily="2" charset="-122"/>
              <a:ea typeface="华文中宋" panose="02010600040101010101" pitchFamily="2" charset="-122"/>
            </a:rPr>
            <a:t>注意事项</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4E169708-CC60-4E5C-8E9A-8A1C7800A227}" cxnId="{2E0A914B-0C3E-458C-A708-3416D2AC2DEF}"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2E0A914B-0C3E-458C-A708-3416D2AC2DEF}"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3"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3"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3"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3"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3"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3" custScaleX="77179">
        <dgm:presLayoutVars>
          <dgm:bulletEnabled val="1"/>
        </dgm:presLayoutVars>
      </dgm:prSet>
      <dgm:spPr/>
      <dgm:t>
        <a:bodyPr/>
        <a:lstStyle/>
        <a:p>
          <a:endParaRPr lang="zh-CN" altLang="en-US"/>
        </a:p>
      </dgm:t>
    </dgm:pt>
  </dgm:ptLst>
  <dgm:cxnLst>
    <dgm:cxn modelId="{AC7A3202-7030-40F2-97A7-5EAFD719E221}" srcId="{A59174C9-7AAD-4F7F-954A-384DA8E5FE39}" destId="{B0644658-88F2-473F-9365-7F36B92B7A6B}" srcOrd="0" destOrd="0" parTransId="{FFC98BC0-F377-4A7F-BB9C-923A634DF781}" sibTransId="{9015E9DB-93D9-40E1-BD94-64F1626CD3F9}"/>
    <dgm:cxn modelId="{3DB756EA-3BEB-4E10-983F-3232DA479A70}" type="presOf" srcId="{A59174C9-7AAD-4F7F-954A-384DA8E5FE39}" destId="{FBB7C4B6-6A43-44AB-BB77-B16DDDCB9930}" srcOrd="0" destOrd="0" presId="urn:microsoft.com/office/officeart/2005/8/layout/vList5"/>
    <dgm:cxn modelId="{95CBF53A-748C-4854-85A9-3FC344B18534}" type="presOf" srcId="{E1F4FCBD-E281-4E0B-B39E-4F07BF02B932}" destId="{0865DAEA-9F19-48A6-8CC3-91BDCB95FDFB}" srcOrd="0" destOrd="0" presId="urn:microsoft.com/office/officeart/2005/8/layout/vList5"/>
    <dgm:cxn modelId="{5F0D7404-68B8-4DA8-A1D0-1E024D0DB0E2}" type="presOf" srcId="{B0644658-88F2-473F-9365-7F36B92B7A6B}" destId="{A462B4C9-EE5C-4601-890B-8DC09F6D2ED6}" srcOrd="0" destOrd="0" presId="urn:microsoft.com/office/officeart/2005/8/layout/vList5"/>
    <dgm:cxn modelId="{79FE88ED-0E3F-4CD5-BBC2-65169C51B8A8}" type="presOf" srcId="{2B4FCAB2-04A6-4EED-8E65-5F25C2A70AFD}" destId="{4BAC0A46-183E-4967-A61E-AE53DDFF4762}" srcOrd="0" destOrd="0" presId="urn:microsoft.com/office/officeart/2005/8/layout/vList5"/>
    <dgm:cxn modelId="{2E0A914B-0C3E-458C-A708-3416D2AC2DEF}" srcId="{E1F4FCBD-E281-4E0B-B39E-4F07BF02B932}" destId="{8BFB1756-3B5C-4AD6-9DBC-E9685C20CE21}" srcOrd="0" destOrd="0" parTransId="{4E169708-CC60-4E5C-8E9A-8A1C7800A227}" sibTransId="{5D1B3F49-4793-4931-A7E8-0767405931FF}"/>
    <dgm:cxn modelId="{7EA19C3D-F6CD-4FEE-B640-B61448EC99B5}" type="presOf" srcId="{8BFB1756-3B5C-4AD6-9DBC-E9685C20CE21}" destId="{B0A8D0B8-585B-4DB8-A3CB-A859F6B63402}" srcOrd="0" destOrd="0" presId="urn:microsoft.com/office/officeart/2005/8/layout/vList5"/>
    <dgm:cxn modelId="{DC9E6F04-0603-48F0-BF67-C5A2419DB54A}" srcId="{B0644658-88F2-473F-9365-7F36B92B7A6B}" destId="{909E4549-4162-4712-BDA8-5D70459AC354}" srcOrd="0" destOrd="0" parTransId="{3AAADA81-DDBB-4643-9BB9-76593F2B8EA5}" sibTransId="{B50FB591-4691-425E-BB7B-CACCA6E83C72}"/>
    <dgm:cxn modelId="{1F4A0BB1-D078-4074-A25C-5CC607677C44}" srcId="{A59174C9-7AAD-4F7F-954A-384DA8E5FE39}" destId="{E1F4FCBD-E281-4E0B-B39E-4F07BF02B932}" srcOrd="2" destOrd="0" parTransId="{285C5B58-D2E1-4478-9C2D-951D4DD1F5DE}" sibTransId="{88B3A76F-6C50-4538-AA20-1B33DF5E805D}"/>
    <dgm:cxn modelId="{79BD7FEF-E255-4D03-8BAA-2B7884C14DA2}" srcId="{A59174C9-7AAD-4F7F-954A-384DA8E5FE39}" destId="{2B4FCAB2-04A6-4EED-8E65-5F25C2A70AFD}" srcOrd="1" destOrd="0" parTransId="{3B927D7F-6052-42AD-AC35-99159F782F95}" sibTransId="{0761248F-9B91-492F-B9FD-960C0561915C}"/>
    <dgm:cxn modelId="{8C4D65E8-31AC-4683-A1AA-AEB77C7BEBFB}" type="presOf" srcId="{909E4549-4162-4712-BDA8-5D70459AC354}" destId="{A60A6E0D-8C3E-4D38-8B3B-C002A2375BC1}" srcOrd="0" destOrd="0" presId="urn:microsoft.com/office/officeart/2005/8/layout/vList5"/>
    <dgm:cxn modelId="{EF9F7785-BF4E-4D77-92E8-3692E222ED48}" type="presOf" srcId="{52858922-0835-45DD-ACB5-98F131AAFDE9}" destId="{EE017442-5C48-4439-8DFE-CAD0318F25F0}" srcOrd="0" destOrd="0" presId="urn:microsoft.com/office/officeart/2005/8/layout/vList5"/>
    <dgm:cxn modelId="{189C6A4F-111A-496B-AD08-86CE5DD4F22E}" srcId="{2B4FCAB2-04A6-4EED-8E65-5F25C2A70AFD}" destId="{52858922-0835-45DD-ACB5-98F131AAFDE9}" srcOrd="0" destOrd="0" parTransId="{7BAA943F-4C07-436E-9476-16447F82ADE3}" sibTransId="{33A3487E-1ACB-48F4-BA5D-B1FFE34EFAB9}"/>
    <dgm:cxn modelId="{0B3B55BB-7400-49EC-8FE4-3F80587204AE}" type="presParOf" srcId="{FBB7C4B6-6A43-44AB-BB77-B16DDDCB9930}" destId="{1A776D5D-34A3-4D7C-A484-45AC3C4D3630}" srcOrd="0" destOrd="0" presId="urn:microsoft.com/office/officeart/2005/8/layout/vList5"/>
    <dgm:cxn modelId="{8EB607F7-F158-4E93-AB27-F18340EA0FEB}" type="presParOf" srcId="{1A776D5D-34A3-4D7C-A484-45AC3C4D3630}" destId="{A462B4C9-EE5C-4601-890B-8DC09F6D2ED6}" srcOrd="0" destOrd="0" presId="urn:microsoft.com/office/officeart/2005/8/layout/vList5"/>
    <dgm:cxn modelId="{231827DF-9717-4781-9DF9-0A5FC0FF6FC2}" type="presParOf" srcId="{1A776D5D-34A3-4D7C-A484-45AC3C4D3630}" destId="{A60A6E0D-8C3E-4D38-8B3B-C002A2375BC1}" srcOrd="1" destOrd="0" presId="urn:microsoft.com/office/officeart/2005/8/layout/vList5"/>
    <dgm:cxn modelId="{33C67E62-9CBD-4A8F-9046-56E257281D38}" type="presParOf" srcId="{FBB7C4B6-6A43-44AB-BB77-B16DDDCB9930}" destId="{060C555C-21ED-40DB-9BE6-0EE5A8503C83}" srcOrd="1" destOrd="0" presId="urn:microsoft.com/office/officeart/2005/8/layout/vList5"/>
    <dgm:cxn modelId="{75C07572-A4AB-4137-A4E7-D09FC7712CCF}" type="presParOf" srcId="{FBB7C4B6-6A43-44AB-BB77-B16DDDCB9930}" destId="{03BFA6EE-12D6-4500-9455-23DC88E795FC}" srcOrd="2" destOrd="0" presId="urn:microsoft.com/office/officeart/2005/8/layout/vList5"/>
    <dgm:cxn modelId="{0FE56C79-E092-4CF5-B911-3D8CC93F8963}" type="presParOf" srcId="{03BFA6EE-12D6-4500-9455-23DC88E795FC}" destId="{4BAC0A46-183E-4967-A61E-AE53DDFF4762}" srcOrd="0" destOrd="0" presId="urn:microsoft.com/office/officeart/2005/8/layout/vList5"/>
    <dgm:cxn modelId="{ABDF5723-203F-4C5E-B7F0-CB84451514F5}" type="presParOf" srcId="{03BFA6EE-12D6-4500-9455-23DC88E795FC}" destId="{EE017442-5C48-4439-8DFE-CAD0318F25F0}" srcOrd="1" destOrd="0" presId="urn:microsoft.com/office/officeart/2005/8/layout/vList5"/>
    <dgm:cxn modelId="{AF0AC748-0A7E-45C1-B01D-3DE832896B85}" type="presParOf" srcId="{FBB7C4B6-6A43-44AB-BB77-B16DDDCB9930}" destId="{F4189CDC-1822-4897-BA8D-07DD96095C94}" srcOrd="3" destOrd="0" presId="urn:microsoft.com/office/officeart/2005/8/layout/vList5"/>
    <dgm:cxn modelId="{BDDF73F0-7C3D-4926-9FED-0AB21ECA981F}" type="presParOf" srcId="{FBB7C4B6-6A43-44AB-BB77-B16DDDCB9930}" destId="{336D9357-4C76-46BC-AFD3-7CC1816A2231}" srcOrd="4" destOrd="0" presId="urn:microsoft.com/office/officeart/2005/8/layout/vList5"/>
    <dgm:cxn modelId="{888F139F-E2E1-4C12-9DEC-2C3863736FFA}" type="presParOf" srcId="{336D9357-4C76-46BC-AFD3-7CC1816A2231}" destId="{0865DAEA-9F19-48A6-8CC3-91BDCB95FDFB}" srcOrd="0" destOrd="0" presId="urn:microsoft.com/office/officeart/2005/8/layout/vList5"/>
    <dgm:cxn modelId="{A60238F4-C264-4B8E-90FF-1B39939422D6}" type="presParOf" srcId="{336D9357-4C76-46BC-AFD3-7CC1816A2231}" destId="{B0A8D0B8-585B-4DB8-A3CB-A859F6B63402}"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6" qsCatId="3D" csTypeId="urn:microsoft.com/office/officeart/2005/8/colors/accent3_4#6"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四</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FFC98BC0-F377-4A7F-BB9C-923A634DF781}" cxnId="{17655AE4-9ECC-48D9-AEFC-1DFC72E4668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17655AE4-9ECC-48D9-AEFC-1DFC72E4668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custT="1"/>
      <dgm:spPr/>
      <dgm:t>
        <a:bodyPr/>
        <a:lstStyle/>
        <a:p>
          <a:pPr algn="ctr"/>
          <a:r>
            <a:rPr lang="zh-CN" altLang="en-US" sz="2800" b="1" dirty="0" smtClean="0">
              <a:latin typeface="华文中宋" panose="02010600040101010101" pitchFamily="2" charset="-122"/>
              <a:ea typeface="华文中宋" panose="02010600040101010101" pitchFamily="2" charset="-122"/>
            </a:rPr>
            <a:t>证书申请</a:t>
          </a:r>
          <a:endParaRPr lang="zh-CN" altLang="en-US" sz="2800" b="1" dirty="0">
            <a:latin typeface="华文中宋" panose="02010600040101010101" pitchFamily="2" charset="-122"/>
            <a:ea typeface="华文中宋" panose="02010600040101010101" pitchFamily="2" charset="-122"/>
          </a:endParaRPr>
        </a:p>
      </dgm:t>
    </dgm:pt>
    <dgm:pt modelId="{3AAADA81-DDBB-4643-9BB9-76593F2B8EA5}" cxnId="{E20490BB-D01A-47A5-9540-0C67060E1B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E20490BB-D01A-47A5-9540-0C67060E1B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六</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285C5B58-D2E1-4478-9C2D-951D4DD1F5DE}" cxnId="{CBA812AB-9E99-4DEF-87E4-A11E4E6E0F0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CBA812AB-9E99-4DEF-87E4-A11E4E6E0F0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latin typeface="华文中宋" panose="02010600040101010101" pitchFamily="2" charset="-122"/>
              <a:ea typeface="华文中宋" panose="02010600040101010101" pitchFamily="2" charset="-122"/>
            </a:rPr>
            <a:t>打印报表</a:t>
          </a:r>
          <a:endParaRPr lang="zh-CN" altLang="en-US" sz="2800" b="1" dirty="0">
            <a:latin typeface="华文中宋" panose="02010600040101010101" pitchFamily="2" charset="-122"/>
            <a:ea typeface="华文中宋" panose="02010600040101010101" pitchFamily="2" charset="-122"/>
          </a:endParaRPr>
        </a:p>
      </dgm:t>
    </dgm:pt>
    <dgm:pt modelId="{4E169708-CC60-4E5C-8E9A-8A1C7800A227}" cxnId="{596AC489-8F5E-4EE8-80F8-3123F15AF8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596AC489-8F5E-4EE8-80F8-3123F15AF8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五</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3B927D7F-6052-42AD-AC35-99159F782F95}" cxnId="{36C7CB63-8791-4F3D-BF75-6C591BB4FD8D}"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36C7CB63-8791-4F3D-BF75-6C591BB4FD8D}"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latin typeface="华文中宋" panose="02010600040101010101" pitchFamily="2" charset="-122"/>
              <a:ea typeface="华文中宋" panose="02010600040101010101" pitchFamily="2" charset="-122"/>
            </a:rPr>
            <a:t>填报流程</a:t>
          </a:r>
          <a:endParaRPr lang="zh-CN" altLang="en-US" sz="2800" b="1" dirty="0">
            <a:latin typeface="华文中宋" panose="02010600040101010101" pitchFamily="2" charset="-122"/>
            <a:ea typeface="华文中宋" panose="02010600040101010101" pitchFamily="2" charset="-122"/>
          </a:endParaRPr>
        </a:p>
      </dgm:t>
    </dgm:pt>
    <dgm:pt modelId="{7BAA943F-4C07-436E-9476-16447F82ADE3}" cxnId="{A38EC60F-080F-48CB-9360-66FD12DFE6A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A38EC60F-080F-48CB-9360-66FD12DFE6A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F33E2A8-74AB-4C08-BAF6-C30378697094}">
      <dgm:prSet phldrT="[文本]" custT="1"/>
      <dgm:spPr/>
      <dgm:t>
        <a:bodyPr/>
        <a:lstStyle/>
        <a:p>
          <a:pPr algn="ctr"/>
          <a:r>
            <a:rPr lang="zh-CN" altLang="en-US" sz="2800" b="1" dirty="0" smtClean="0">
              <a:latin typeface="华文中宋" panose="02010600040101010101" pitchFamily="2" charset="-122"/>
              <a:ea typeface="华文中宋" panose="02010600040101010101" pitchFamily="2" charset="-122"/>
            </a:rPr>
            <a:t>问题解答</a:t>
          </a:r>
          <a:endParaRPr lang="zh-CN" altLang="en-US" sz="2800" b="1" dirty="0">
            <a:latin typeface="华文中宋" panose="02010600040101010101" pitchFamily="2" charset="-122"/>
            <a:ea typeface="华文中宋" panose="02010600040101010101" pitchFamily="2" charset="-122"/>
          </a:endParaRPr>
        </a:p>
      </dgm:t>
    </dgm:pt>
    <dgm:pt modelId="{916AA0E1-6464-4E30-AB04-1922FF5BB44A}" cxnId="{E2E5616E-4C1E-4996-83A5-915B216CB11C}" type="parTrans">
      <dgm:prSet/>
      <dgm:spPr/>
      <dgm:t>
        <a:bodyPr/>
        <a:lstStyle/>
        <a:p>
          <a:endParaRPr lang="zh-CN" altLang="en-US"/>
        </a:p>
      </dgm:t>
    </dgm:pt>
    <dgm:pt modelId="{2EC9AC95-2951-47DC-8A37-AC90C4E88F64}" cxnId="{E2E5616E-4C1E-4996-83A5-915B216CB11C}" type="sibTrans">
      <dgm:prSet/>
      <dgm:spPr/>
      <dgm:t>
        <a:bodyPr/>
        <a:lstStyle/>
        <a:p>
          <a:endParaRPr lang="zh-CN" altLang="en-US"/>
        </a:p>
      </dgm:t>
    </dgm:pt>
    <dgm:pt modelId="{21E54369-ED2C-4320-A7C0-E588C03CDB9E}">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七</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5A62991B-0244-4D1B-B854-DE6750C2C761}" cxnId="{C0F84F00-DC5E-45BB-9AFB-BFA765B08E43}" type="parTrans">
      <dgm:prSet/>
      <dgm:spPr/>
      <dgm:t>
        <a:bodyPr/>
        <a:lstStyle/>
        <a:p>
          <a:endParaRPr lang="zh-CN" altLang="en-US"/>
        </a:p>
      </dgm:t>
    </dgm:pt>
    <dgm:pt modelId="{3895D544-43F7-4B19-94C0-2440C1662C8F}" cxnId="{C0F84F00-DC5E-45BB-9AFB-BFA765B08E43}" type="sibTrans">
      <dgm:prSet/>
      <dgm:spPr/>
      <dgm:t>
        <a:bodyPr/>
        <a:lstStyle/>
        <a:p>
          <a:endParaRPr lang="zh-CN" altLang="en-US"/>
        </a:p>
      </dgm:t>
    </dgm:pt>
    <dgm:pt modelId="{AA4EB919-0B16-467B-810F-EEDFD78774D7}">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八</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DC466532-12F4-4026-8A93-704F4A31A5BA}" cxnId="{08BDFFF1-FDF9-4499-AF1B-7264F202346A}" type="parTrans">
      <dgm:prSet/>
      <dgm:spPr/>
      <dgm:t>
        <a:bodyPr/>
        <a:lstStyle/>
        <a:p>
          <a:endParaRPr lang="zh-CN" altLang="en-US"/>
        </a:p>
      </dgm:t>
    </dgm:pt>
    <dgm:pt modelId="{C0B3E953-1923-45C3-B931-90430C10956B}" cxnId="{08BDFFF1-FDF9-4499-AF1B-7264F202346A}" type="sibTrans">
      <dgm:prSet/>
      <dgm:spPr/>
      <dgm:t>
        <a:bodyPr/>
        <a:lstStyle/>
        <a:p>
          <a:endParaRPr lang="zh-CN" altLang="en-US"/>
        </a:p>
      </dgm:t>
    </dgm:pt>
    <dgm:pt modelId="{D3879846-BA25-462F-9FD7-DB3416BB0358}">
      <dgm:prSet phldrT="[文本]" custT="1"/>
      <dgm:spPr/>
      <dgm:t>
        <a:bodyPr/>
        <a:lstStyle/>
        <a:p>
          <a:pPr algn="ctr"/>
          <a:r>
            <a:rPr lang="zh-CN" altLang="en-US" sz="2800" b="1" dirty="0" smtClean="0">
              <a:latin typeface="华文中宋" panose="02010600040101010101" pitchFamily="2" charset="-122"/>
              <a:ea typeface="华文中宋" panose="02010600040101010101" pitchFamily="2" charset="-122"/>
            </a:rPr>
            <a:t>联系方式</a:t>
          </a:r>
          <a:endParaRPr lang="zh-CN" altLang="en-US" sz="2800" b="1" dirty="0">
            <a:latin typeface="华文中宋" panose="02010600040101010101" pitchFamily="2" charset="-122"/>
            <a:ea typeface="华文中宋" panose="02010600040101010101" pitchFamily="2" charset="-122"/>
          </a:endParaRPr>
        </a:p>
      </dgm:t>
    </dgm:pt>
    <dgm:pt modelId="{D20196A1-377F-4FB8-8D89-4383D62517AE}" cxnId="{3A86E6A3-45FB-4AB3-8116-D107E6C190A1}" type="parTrans">
      <dgm:prSet/>
      <dgm:spPr/>
      <dgm:t>
        <a:bodyPr/>
        <a:lstStyle/>
        <a:p>
          <a:endParaRPr lang="zh-CN" altLang="en-US"/>
        </a:p>
      </dgm:t>
    </dgm:pt>
    <dgm:pt modelId="{0E280951-2A85-4EF5-8816-548C46F72063}" cxnId="{3A86E6A3-45FB-4AB3-8116-D107E6C190A1}" type="sibTrans">
      <dgm:prSet/>
      <dgm:spPr/>
      <dgm:t>
        <a:bodyPr/>
        <a:lstStyle/>
        <a:p>
          <a:endParaRPr lang="zh-CN" altLang="en-US"/>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5"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5"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5"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5"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5"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5" custScaleX="77179">
        <dgm:presLayoutVars>
          <dgm:bulletEnabled val="1"/>
        </dgm:presLayoutVars>
      </dgm:prSet>
      <dgm:spPr/>
      <dgm:t>
        <a:bodyPr/>
        <a:lstStyle/>
        <a:p>
          <a:endParaRPr lang="zh-CN" altLang="en-US"/>
        </a:p>
      </dgm:t>
    </dgm:pt>
    <dgm:pt modelId="{DB698859-1331-4D26-9BE6-4E467DBF801C}" type="pres">
      <dgm:prSet presAssocID="{88B3A76F-6C50-4538-AA20-1B33DF5E805D}" presName="sp" presStyleCnt="0"/>
      <dgm:spPr/>
    </dgm:pt>
    <dgm:pt modelId="{C6DEBEEE-0F0C-4F56-A981-41727236804D}" type="pres">
      <dgm:prSet presAssocID="{21E54369-ED2C-4320-A7C0-E588C03CDB9E}" presName="linNode" presStyleCnt="0"/>
      <dgm:spPr/>
    </dgm:pt>
    <dgm:pt modelId="{35547294-C14E-4F03-8E18-9D12420A3C5B}" type="pres">
      <dgm:prSet presAssocID="{21E54369-ED2C-4320-A7C0-E588C03CDB9E}" presName="parentText" presStyleLbl="node1" presStyleIdx="3" presStyleCnt="5" custScaleX="52470">
        <dgm:presLayoutVars>
          <dgm:chMax val="1"/>
          <dgm:bulletEnabled val="1"/>
        </dgm:presLayoutVars>
      </dgm:prSet>
      <dgm:spPr/>
      <dgm:t>
        <a:bodyPr/>
        <a:lstStyle/>
        <a:p>
          <a:endParaRPr lang="zh-CN" altLang="en-US"/>
        </a:p>
      </dgm:t>
    </dgm:pt>
    <dgm:pt modelId="{D9431FC6-9C95-4DE7-9501-35EF8022BCA8}" type="pres">
      <dgm:prSet presAssocID="{21E54369-ED2C-4320-A7C0-E588C03CDB9E}" presName="descendantText" presStyleLbl="alignAccFollowNode1" presStyleIdx="3" presStyleCnt="5" custScaleX="78257">
        <dgm:presLayoutVars>
          <dgm:bulletEnabled val="1"/>
        </dgm:presLayoutVars>
      </dgm:prSet>
      <dgm:spPr/>
      <dgm:t>
        <a:bodyPr/>
        <a:lstStyle/>
        <a:p>
          <a:endParaRPr lang="zh-CN" altLang="en-US"/>
        </a:p>
      </dgm:t>
    </dgm:pt>
    <dgm:pt modelId="{F12AC4E7-FCE1-4EE7-86C9-412B85443347}" type="pres">
      <dgm:prSet presAssocID="{3895D544-43F7-4B19-94C0-2440C1662C8F}" presName="sp" presStyleCnt="0"/>
      <dgm:spPr/>
    </dgm:pt>
    <dgm:pt modelId="{DD4E9A22-6C64-4D3D-A716-D170E8CD7308}" type="pres">
      <dgm:prSet presAssocID="{AA4EB919-0B16-467B-810F-EEDFD78774D7}" presName="linNode" presStyleCnt="0"/>
      <dgm:spPr/>
    </dgm:pt>
    <dgm:pt modelId="{674BD810-F4DC-4A38-A14D-924537515970}" type="pres">
      <dgm:prSet presAssocID="{AA4EB919-0B16-467B-810F-EEDFD78774D7}" presName="parentText" presStyleLbl="node1" presStyleIdx="4" presStyleCnt="5" custScaleX="52470">
        <dgm:presLayoutVars>
          <dgm:chMax val="1"/>
          <dgm:bulletEnabled val="1"/>
        </dgm:presLayoutVars>
      </dgm:prSet>
      <dgm:spPr/>
      <dgm:t>
        <a:bodyPr/>
        <a:lstStyle/>
        <a:p>
          <a:endParaRPr lang="zh-CN" altLang="en-US"/>
        </a:p>
      </dgm:t>
    </dgm:pt>
    <dgm:pt modelId="{0E8ED3D7-121C-4B7B-B68C-1207793739DB}" type="pres">
      <dgm:prSet presAssocID="{AA4EB919-0B16-467B-810F-EEDFD78774D7}" presName="descendantText" presStyleLbl="alignAccFollowNode1" presStyleIdx="4" presStyleCnt="5" custScaleX="78257">
        <dgm:presLayoutVars>
          <dgm:bulletEnabled val="1"/>
        </dgm:presLayoutVars>
      </dgm:prSet>
      <dgm:spPr/>
      <dgm:t>
        <a:bodyPr/>
        <a:lstStyle/>
        <a:p>
          <a:endParaRPr lang="zh-CN" altLang="en-US"/>
        </a:p>
      </dgm:t>
    </dgm:pt>
  </dgm:ptLst>
  <dgm:cxnLst>
    <dgm:cxn modelId="{CBA812AB-9E99-4DEF-87E4-A11E4E6E0F02}" srcId="{A59174C9-7AAD-4F7F-954A-384DA8E5FE39}" destId="{E1F4FCBD-E281-4E0B-B39E-4F07BF02B932}" srcOrd="2" destOrd="0" parTransId="{285C5B58-D2E1-4478-9C2D-951D4DD1F5DE}" sibTransId="{88B3A76F-6C50-4538-AA20-1B33DF5E805D}"/>
    <dgm:cxn modelId="{A38EC60F-080F-48CB-9360-66FD12DFE6AE}" srcId="{2B4FCAB2-04A6-4EED-8E65-5F25C2A70AFD}" destId="{52858922-0835-45DD-ACB5-98F131AAFDE9}" srcOrd="0" destOrd="0" parTransId="{7BAA943F-4C07-436E-9476-16447F82ADE3}" sibTransId="{33A3487E-1ACB-48F4-BA5D-B1FFE34EFAB9}"/>
    <dgm:cxn modelId="{AE1A7496-97E2-4AE5-822F-80DCA8E61E9A}" type="presOf" srcId="{FF33E2A8-74AB-4C08-BAF6-C30378697094}" destId="{D9431FC6-9C95-4DE7-9501-35EF8022BCA8}" srcOrd="0" destOrd="0" presId="urn:microsoft.com/office/officeart/2005/8/layout/vList5"/>
    <dgm:cxn modelId="{46BDF62F-9092-4159-B178-7DE1289F2E60}" type="presOf" srcId="{8BFB1756-3B5C-4AD6-9DBC-E9685C20CE21}" destId="{B0A8D0B8-585B-4DB8-A3CB-A859F6B63402}" srcOrd="0" destOrd="0" presId="urn:microsoft.com/office/officeart/2005/8/layout/vList5"/>
    <dgm:cxn modelId="{17655AE4-9ECC-48D9-AEFC-1DFC72E46683}" srcId="{A59174C9-7AAD-4F7F-954A-384DA8E5FE39}" destId="{B0644658-88F2-473F-9365-7F36B92B7A6B}" srcOrd="0" destOrd="0" parTransId="{FFC98BC0-F377-4A7F-BB9C-923A634DF781}" sibTransId="{9015E9DB-93D9-40E1-BD94-64F1626CD3F9}"/>
    <dgm:cxn modelId="{E42041A0-E34D-4787-ADCD-067EDD2F4C90}" type="presOf" srcId="{A59174C9-7AAD-4F7F-954A-384DA8E5FE39}" destId="{FBB7C4B6-6A43-44AB-BB77-B16DDDCB9930}" srcOrd="0" destOrd="0" presId="urn:microsoft.com/office/officeart/2005/8/layout/vList5"/>
    <dgm:cxn modelId="{E2E5616E-4C1E-4996-83A5-915B216CB11C}" srcId="{21E54369-ED2C-4320-A7C0-E588C03CDB9E}" destId="{FF33E2A8-74AB-4C08-BAF6-C30378697094}" srcOrd="0" destOrd="0" parTransId="{916AA0E1-6464-4E30-AB04-1922FF5BB44A}" sibTransId="{2EC9AC95-2951-47DC-8A37-AC90C4E88F64}"/>
    <dgm:cxn modelId="{36C7CB63-8791-4F3D-BF75-6C591BB4FD8D}" srcId="{A59174C9-7AAD-4F7F-954A-384DA8E5FE39}" destId="{2B4FCAB2-04A6-4EED-8E65-5F25C2A70AFD}" srcOrd="1" destOrd="0" parTransId="{3B927D7F-6052-42AD-AC35-99159F782F95}" sibTransId="{0761248F-9B91-492F-B9FD-960C0561915C}"/>
    <dgm:cxn modelId="{596AC489-8F5E-4EE8-80F8-3123F15AF893}" srcId="{E1F4FCBD-E281-4E0B-B39E-4F07BF02B932}" destId="{8BFB1756-3B5C-4AD6-9DBC-E9685C20CE21}" srcOrd="0" destOrd="0" parTransId="{4E169708-CC60-4E5C-8E9A-8A1C7800A227}" sibTransId="{5D1B3F49-4793-4931-A7E8-0767405931FF}"/>
    <dgm:cxn modelId="{4C338126-E6C4-4FEE-AE23-BB3F79E49BA2}" type="presOf" srcId="{52858922-0835-45DD-ACB5-98F131AAFDE9}" destId="{EE017442-5C48-4439-8DFE-CAD0318F25F0}" srcOrd="0" destOrd="0" presId="urn:microsoft.com/office/officeart/2005/8/layout/vList5"/>
    <dgm:cxn modelId="{B22692FD-8114-45FE-AAC1-64834B4AEC07}" type="presOf" srcId="{E1F4FCBD-E281-4E0B-B39E-4F07BF02B932}" destId="{0865DAEA-9F19-48A6-8CC3-91BDCB95FDFB}" srcOrd="0" destOrd="0" presId="urn:microsoft.com/office/officeart/2005/8/layout/vList5"/>
    <dgm:cxn modelId="{F34C6CF8-6698-4508-A505-36CBAEAA41DE}" type="presOf" srcId="{909E4549-4162-4712-BDA8-5D70459AC354}" destId="{A60A6E0D-8C3E-4D38-8B3B-C002A2375BC1}" srcOrd="0" destOrd="0" presId="urn:microsoft.com/office/officeart/2005/8/layout/vList5"/>
    <dgm:cxn modelId="{3CE90AC7-F292-476D-AA94-3A1C7843D48C}" type="presOf" srcId="{D3879846-BA25-462F-9FD7-DB3416BB0358}" destId="{0E8ED3D7-121C-4B7B-B68C-1207793739DB}" srcOrd="0" destOrd="0" presId="urn:microsoft.com/office/officeart/2005/8/layout/vList5"/>
    <dgm:cxn modelId="{C0F84F00-DC5E-45BB-9AFB-BFA765B08E43}" srcId="{A59174C9-7AAD-4F7F-954A-384DA8E5FE39}" destId="{21E54369-ED2C-4320-A7C0-E588C03CDB9E}" srcOrd="3" destOrd="0" parTransId="{5A62991B-0244-4D1B-B854-DE6750C2C761}" sibTransId="{3895D544-43F7-4B19-94C0-2440C1662C8F}"/>
    <dgm:cxn modelId="{4CA97D52-5260-468B-842C-BC24E029349D}" type="presOf" srcId="{21E54369-ED2C-4320-A7C0-E588C03CDB9E}" destId="{35547294-C14E-4F03-8E18-9D12420A3C5B}" srcOrd="0" destOrd="0" presId="urn:microsoft.com/office/officeart/2005/8/layout/vList5"/>
    <dgm:cxn modelId="{EF9517EA-1846-43C4-9AD6-EE01D9CB2074}" type="presOf" srcId="{AA4EB919-0B16-467B-810F-EEDFD78774D7}" destId="{674BD810-F4DC-4A38-A14D-924537515970}" srcOrd="0" destOrd="0" presId="urn:microsoft.com/office/officeart/2005/8/layout/vList5"/>
    <dgm:cxn modelId="{3A86E6A3-45FB-4AB3-8116-D107E6C190A1}" srcId="{AA4EB919-0B16-467B-810F-EEDFD78774D7}" destId="{D3879846-BA25-462F-9FD7-DB3416BB0358}" srcOrd="0" destOrd="0" parTransId="{D20196A1-377F-4FB8-8D89-4383D62517AE}" sibTransId="{0E280951-2A85-4EF5-8816-548C46F72063}"/>
    <dgm:cxn modelId="{966A23EB-5902-48C2-A737-AC317BFF6180}" type="presOf" srcId="{2B4FCAB2-04A6-4EED-8E65-5F25C2A70AFD}" destId="{4BAC0A46-183E-4967-A61E-AE53DDFF4762}" srcOrd="0" destOrd="0" presId="urn:microsoft.com/office/officeart/2005/8/layout/vList5"/>
    <dgm:cxn modelId="{08BDFFF1-FDF9-4499-AF1B-7264F202346A}" srcId="{A59174C9-7AAD-4F7F-954A-384DA8E5FE39}" destId="{AA4EB919-0B16-467B-810F-EEDFD78774D7}" srcOrd="4" destOrd="0" parTransId="{DC466532-12F4-4026-8A93-704F4A31A5BA}" sibTransId="{C0B3E953-1923-45C3-B931-90430C10956B}"/>
    <dgm:cxn modelId="{3FD11181-08F5-45D2-94B4-C24842153493}" type="presOf" srcId="{B0644658-88F2-473F-9365-7F36B92B7A6B}" destId="{A462B4C9-EE5C-4601-890B-8DC09F6D2ED6}" srcOrd="0" destOrd="0" presId="urn:microsoft.com/office/officeart/2005/8/layout/vList5"/>
    <dgm:cxn modelId="{E20490BB-D01A-47A5-9540-0C67060E1BD8}" srcId="{B0644658-88F2-473F-9365-7F36B92B7A6B}" destId="{909E4549-4162-4712-BDA8-5D70459AC354}" srcOrd="0" destOrd="0" parTransId="{3AAADA81-DDBB-4643-9BB9-76593F2B8EA5}" sibTransId="{B50FB591-4691-425E-BB7B-CACCA6E83C72}"/>
    <dgm:cxn modelId="{D512B379-5620-49FD-AE2B-C08C0A834AA6}" type="presParOf" srcId="{FBB7C4B6-6A43-44AB-BB77-B16DDDCB9930}" destId="{1A776D5D-34A3-4D7C-A484-45AC3C4D3630}" srcOrd="0" destOrd="0" presId="urn:microsoft.com/office/officeart/2005/8/layout/vList5"/>
    <dgm:cxn modelId="{D913B258-2A59-4F0D-911A-D8F69C6718FC}" type="presParOf" srcId="{1A776D5D-34A3-4D7C-A484-45AC3C4D3630}" destId="{A462B4C9-EE5C-4601-890B-8DC09F6D2ED6}" srcOrd="0" destOrd="0" presId="urn:microsoft.com/office/officeart/2005/8/layout/vList5"/>
    <dgm:cxn modelId="{162DC104-2792-4576-86AC-609DC9EF5C89}" type="presParOf" srcId="{1A776D5D-34A3-4D7C-A484-45AC3C4D3630}" destId="{A60A6E0D-8C3E-4D38-8B3B-C002A2375BC1}" srcOrd="1" destOrd="0" presId="urn:microsoft.com/office/officeart/2005/8/layout/vList5"/>
    <dgm:cxn modelId="{9D676023-5B48-4A65-A686-31534BFB5ECB}" type="presParOf" srcId="{FBB7C4B6-6A43-44AB-BB77-B16DDDCB9930}" destId="{060C555C-21ED-40DB-9BE6-0EE5A8503C83}" srcOrd="1" destOrd="0" presId="urn:microsoft.com/office/officeart/2005/8/layout/vList5"/>
    <dgm:cxn modelId="{BA0C9266-6275-4C6D-B4D0-CF32C32BF719}" type="presParOf" srcId="{FBB7C4B6-6A43-44AB-BB77-B16DDDCB9930}" destId="{03BFA6EE-12D6-4500-9455-23DC88E795FC}" srcOrd="2" destOrd="0" presId="urn:microsoft.com/office/officeart/2005/8/layout/vList5"/>
    <dgm:cxn modelId="{E1160707-E256-4720-9A36-3911789B2B9E}" type="presParOf" srcId="{03BFA6EE-12D6-4500-9455-23DC88E795FC}" destId="{4BAC0A46-183E-4967-A61E-AE53DDFF4762}" srcOrd="0" destOrd="0" presId="urn:microsoft.com/office/officeart/2005/8/layout/vList5"/>
    <dgm:cxn modelId="{CB4553D9-3329-4A5B-B70C-2AEF5AD491AF}" type="presParOf" srcId="{03BFA6EE-12D6-4500-9455-23DC88E795FC}" destId="{EE017442-5C48-4439-8DFE-CAD0318F25F0}" srcOrd="1" destOrd="0" presId="urn:microsoft.com/office/officeart/2005/8/layout/vList5"/>
    <dgm:cxn modelId="{2BAE6DAE-6396-4EC0-8A55-0D6F93B5636D}" type="presParOf" srcId="{FBB7C4B6-6A43-44AB-BB77-B16DDDCB9930}" destId="{F4189CDC-1822-4897-BA8D-07DD96095C94}" srcOrd="3" destOrd="0" presId="urn:microsoft.com/office/officeart/2005/8/layout/vList5"/>
    <dgm:cxn modelId="{9F847CC5-62F8-4F94-9921-F7374AC7E36E}" type="presParOf" srcId="{FBB7C4B6-6A43-44AB-BB77-B16DDDCB9930}" destId="{336D9357-4C76-46BC-AFD3-7CC1816A2231}" srcOrd="4" destOrd="0" presId="urn:microsoft.com/office/officeart/2005/8/layout/vList5"/>
    <dgm:cxn modelId="{95422EE0-7B14-4F5A-BB1D-9DC1BE1AD61D}" type="presParOf" srcId="{336D9357-4C76-46BC-AFD3-7CC1816A2231}" destId="{0865DAEA-9F19-48A6-8CC3-91BDCB95FDFB}" srcOrd="0" destOrd="0" presId="urn:microsoft.com/office/officeart/2005/8/layout/vList5"/>
    <dgm:cxn modelId="{E97E99BF-83DF-456B-BBEB-BD5C78C43C45}" type="presParOf" srcId="{336D9357-4C76-46BC-AFD3-7CC1816A2231}" destId="{B0A8D0B8-585B-4DB8-A3CB-A859F6B63402}" srcOrd="1" destOrd="0" presId="urn:microsoft.com/office/officeart/2005/8/layout/vList5"/>
    <dgm:cxn modelId="{96C76B5E-5C26-462D-86AB-20332D3869BC}" type="presParOf" srcId="{FBB7C4B6-6A43-44AB-BB77-B16DDDCB9930}" destId="{DB698859-1331-4D26-9BE6-4E467DBF801C}" srcOrd="5" destOrd="0" presId="urn:microsoft.com/office/officeart/2005/8/layout/vList5"/>
    <dgm:cxn modelId="{30CCE7BD-F460-4D2A-930E-6F7D8035846C}" type="presParOf" srcId="{FBB7C4B6-6A43-44AB-BB77-B16DDDCB9930}" destId="{C6DEBEEE-0F0C-4F56-A981-41727236804D}" srcOrd="6" destOrd="0" presId="urn:microsoft.com/office/officeart/2005/8/layout/vList5"/>
    <dgm:cxn modelId="{B55AB4F6-D463-4707-8620-1705B6F531A2}" type="presParOf" srcId="{C6DEBEEE-0F0C-4F56-A981-41727236804D}" destId="{35547294-C14E-4F03-8E18-9D12420A3C5B}" srcOrd="0" destOrd="0" presId="urn:microsoft.com/office/officeart/2005/8/layout/vList5"/>
    <dgm:cxn modelId="{B9FE7A35-069A-413C-B83C-3819BF52CD28}" type="presParOf" srcId="{C6DEBEEE-0F0C-4F56-A981-41727236804D}" destId="{D9431FC6-9C95-4DE7-9501-35EF8022BCA8}" srcOrd="1" destOrd="0" presId="urn:microsoft.com/office/officeart/2005/8/layout/vList5"/>
    <dgm:cxn modelId="{CFF42E65-E9BF-42BA-9254-B546EF233B4E}" type="presParOf" srcId="{FBB7C4B6-6A43-44AB-BB77-B16DDDCB9930}" destId="{F12AC4E7-FCE1-4EE7-86C9-412B85443347}" srcOrd="7" destOrd="0" presId="urn:microsoft.com/office/officeart/2005/8/layout/vList5"/>
    <dgm:cxn modelId="{EC51A431-A1FF-4650-9C60-972F87CDEEEB}" type="presParOf" srcId="{FBB7C4B6-6A43-44AB-BB77-B16DDDCB9930}" destId="{DD4E9A22-6C64-4D3D-A716-D170E8CD7308}" srcOrd="8" destOrd="0" presId="urn:microsoft.com/office/officeart/2005/8/layout/vList5"/>
    <dgm:cxn modelId="{9114C60B-FDF6-44A7-8D4D-42D482F07B97}" type="presParOf" srcId="{DD4E9A22-6C64-4D3D-A716-D170E8CD7308}" destId="{674BD810-F4DC-4A38-A14D-924537515970}" srcOrd="0" destOrd="0" presId="urn:microsoft.com/office/officeart/2005/8/layout/vList5"/>
    <dgm:cxn modelId="{9C0F6FAB-BC76-4311-9DA0-F2D97CD3956F}" type="presParOf" srcId="{DD4E9A22-6C64-4D3D-A716-D170E8CD7308}" destId="{0E8ED3D7-121C-4B7B-B68C-1207793739D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7" qsCatId="3D" csTypeId="urn:microsoft.com/office/officeart/2005/8/colors/accent3_4#7"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四</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FFC98BC0-F377-4A7F-BB9C-923A634DF781}" cxnId="{17655AE4-9ECC-48D9-AEFC-1DFC72E4668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17655AE4-9ECC-48D9-AEFC-1DFC72E4668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custT="1"/>
      <dgm:spPr/>
      <dgm:t>
        <a:bodyPr/>
        <a:lstStyle/>
        <a:p>
          <a:pPr algn="ctr"/>
          <a:r>
            <a:rPr lang="zh-CN" altLang="en-US" sz="2800" b="1" dirty="0" smtClean="0">
              <a:latin typeface="华文中宋" panose="02010600040101010101" pitchFamily="2" charset="-122"/>
              <a:ea typeface="华文中宋" panose="02010600040101010101" pitchFamily="2" charset="-122"/>
            </a:rPr>
            <a:t>证书申请</a:t>
          </a:r>
          <a:endParaRPr lang="zh-CN" altLang="en-US" sz="2800" b="1" dirty="0">
            <a:latin typeface="华文中宋" panose="02010600040101010101" pitchFamily="2" charset="-122"/>
            <a:ea typeface="华文中宋" panose="02010600040101010101" pitchFamily="2" charset="-122"/>
          </a:endParaRPr>
        </a:p>
      </dgm:t>
    </dgm:pt>
    <dgm:pt modelId="{3AAADA81-DDBB-4643-9BB9-76593F2B8EA5}" cxnId="{E20490BB-D01A-47A5-9540-0C67060E1B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E20490BB-D01A-47A5-9540-0C67060E1B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六</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285C5B58-D2E1-4478-9C2D-951D4DD1F5DE}" cxnId="{CBA812AB-9E99-4DEF-87E4-A11E4E6E0F0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CBA812AB-9E99-4DEF-87E4-A11E4E6E0F0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打印报表</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4E169708-CC60-4E5C-8E9A-8A1C7800A227}" cxnId="{596AC489-8F5E-4EE8-80F8-3123F15AF8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596AC489-8F5E-4EE8-80F8-3123F15AF8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B927D7F-6052-42AD-AC35-99159F782F95}" cxnId="{36C7CB63-8791-4F3D-BF75-6C591BB4FD8D}"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36C7CB63-8791-4F3D-BF75-6C591BB4FD8D}"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填报流程</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7BAA943F-4C07-436E-9476-16447F82ADE3}" cxnId="{A38EC60F-080F-48CB-9360-66FD12DFE6A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A38EC60F-080F-48CB-9360-66FD12DFE6A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F33E2A8-74AB-4C08-BAF6-C3037869709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问题解答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916AA0E1-6464-4E30-AB04-1922FF5BB44A}" cxnId="{E2E5616E-4C1E-4996-83A5-915B216CB11C}" type="parTrans">
      <dgm:prSet/>
      <dgm:spPr/>
      <dgm:t>
        <a:bodyPr/>
        <a:lstStyle/>
        <a:p>
          <a:endParaRPr lang="zh-CN" altLang="en-US"/>
        </a:p>
      </dgm:t>
    </dgm:pt>
    <dgm:pt modelId="{2EC9AC95-2951-47DC-8A37-AC90C4E88F64}" cxnId="{E2E5616E-4C1E-4996-83A5-915B216CB11C}" type="sibTrans">
      <dgm:prSet/>
      <dgm:spPr/>
      <dgm:t>
        <a:bodyPr/>
        <a:lstStyle/>
        <a:p>
          <a:endParaRPr lang="zh-CN" altLang="en-US"/>
        </a:p>
      </dgm:t>
    </dgm:pt>
    <dgm:pt modelId="{21E54369-ED2C-4320-A7C0-E588C03CDB9E}">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七</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5A62991B-0244-4D1B-B854-DE6750C2C761}" cxnId="{C0F84F00-DC5E-45BB-9AFB-BFA765B08E43}" type="parTrans">
      <dgm:prSet/>
      <dgm:spPr/>
      <dgm:t>
        <a:bodyPr/>
        <a:lstStyle/>
        <a:p>
          <a:endParaRPr lang="zh-CN" altLang="en-US"/>
        </a:p>
      </dgm:t>
    </dgm:pt>
    <dgm:pt modelId="{3895D544-43F7-4B19-94C0-2440C1662C8F}" cxnId="{C0F84F00-DC5E-45BB-9AFB-BFA765B08E43}" type="sibTrans">
      <dgm:prSet/>
      <dgm:spPr/>
      <dgm:t>
        <a:bodyPr/>
        <a:lstStyle/>
        <a:p>
          <a:endParaRPr lang="zh-CN" altLang="en-US"/>
        </a:p>
      </dgm:t>
    </dgm:pt>
    <dgm:pt modelId="{AA4EB919-0B16-467B-810F-EEDFD78774D7}">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八</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C466532-12F4-4026-8A93-704F4A31A5BA}" cxnId="{08BDFFF1-FDF9-4499-AF1B-7264F202346A}" type="parTrans">
      <dgm:prSet/>
      <dgm:spPr/>
      <dgm:t>
        <a:bodyPr/>
        <a:lstStyle/>
        <a:p>
          <a:endParaRPr lang="zh-CN" altLang="en-US"/>
        </a:p>
      </dgm:t>
    </dgm:pt>
    <dgm:pt modelId="{C0B3E953-1923-45C3-B931-90430C10956B}" cxnId="{08BDFFF1-FDF9-4499-AF1B-7264F202346A}" type="sibTrans">
      <dgm:prSet/>
      <dgm:spPr/>
      <dgm:t>
        <a:bodyPr/>
        <a:lstStyle/>
        <a:p>
          <a:endParaRPr lang="zh-CN" altLang="en-US"/>
        </a:p>
      </dgm:t>
    </dgm:pt>
    <dgm:pt modelId="{D3879846-BA25-462F-9FD7-DB3416BB0358}">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联系方式</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20196A1-377F-4FB8-8D89-4383D62517AE}" cxnId="{3A86E6A3-45FB-4AB3-8116-D107E6C190A1}" type="parTrans">
      <dgm:prSet/>
      <dgm:spPr/>
      <dgm:t>
        <a:bodyPr/>
        <a:lstStyle/>
        <a:p>
          <a:endParaRPr lang="zh-CN" altLang="en-US"/>
        </a:p>
      </dgm:t>
    </dgm:pt>
    <dgm:pt modelId="{0E280951-2A85-4EF5-8816-548C46F72063}" cxnId="{3A86E6A3-45FB-4AB3-8116-D107E6C190A1}" type="sibTrans">
      <dgm:prSet/>
      <dgm:spPr/>
      <dgm:t>
        <a:bodyPr/>
        <a:lstStyle/>
        <a:p>
          <a:endParaRPr lang="zh-CN" altLang="en-US"/>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5"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5"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5"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5"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5"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5" custScaleX="77179">
        <dgm:presLayoutVars>
          <dgm:bulletEnabled val="1"/>
        </dgm:presLayoutVars>
      </dgm:prSet>
      <dgm:spPr/>
      <dgm:t>
        <a:bodyPr/>
        <a:lstStyle/>
        <a:p>
          <a:endParaRPr lang="zh-CN" altLang="en-US"/>
        </a:p>
      </dgm:t>
    </dgm:pt>
    <dgm:pt modelId="{DB698859-1331-4D26-9BE6-4E467DBF801C}" type="pres">
      <dgm:prSet presAssocID="{88B3A76F-6C50-4538-AA20-1B33DF5E805D}" presName="sp" presStyleCnt="0"/>
      <dgm:spPr/>
    </dgm:pt>
    <dgm:pt modelId="{C6DEBEEE-0F0C-4F56-A981-41727236804D}" type="pres">
      <dgm:prSet presAssocID="{21E54369-ED2C-4320-A7C0-E588C03CDB9E}" presName="linNode" presStyleCnt="0"/>
      <dgm:spPr/>
    </dgm:pt>
    <dgm:pt modelId="{35547294-C14E-4F03-8E18-9D12420A3C5B}" type="pres">
      <dgm:prSet presAssocID="{21E54369-ED2C-4320-A7C0-E588C03CDB9E}" presName="parentText" presStyleLbl="node1" presStyleIdx="3" presStyleCnt="5" custScaleX="52470">
        <dgm:presLayoutVars>
          <dgm:chMax val="1"/>
          <dgm:bulletEnabled val="1"/>
        </dgm:presLayoutVars>
      </dgm:prSet>
      <dgm:spPr/>
      <dgm:t>
        <a:bodyPr/>
        <a:lstStyle/>
        <a:p>
          <a:endParaRPr lang="zh-CN" altLang="en-US"/>
        </a:p>
      </dgm:t>
    </dgm:pt>
    <dgm:pt modelId="{D9431FC6-9C95-4DE7-9501-35EF8022BCA8}" type="pres">
      <dgm:prSet presAssocID="{21E54369-ED2C-4320-A7C0-E588C03CDB9E}" presName="descendantText" presStyleLbl="alignAccFollowNode1" presStyleIdx="3" presStyleCnt="5" custScaleX="78257">
        <dgm:presLayoutVars>
          <dgm:bulletEnabled val="1"/>
        </dgm:presLayoutVars>
      </dgm:prSet>
      <dgm:spPr/>
      <dgm:t>
        <a:bodyPr/>
        <a:lstStyle/>
        <a:p>
          <a:endParaRPr lang="zh-CN" altLang="en-US"/>
        </a:p>
      </dgm:t>
    </dgm:pt>
    <dgm:pt modelId="{F12AC4E7-FCE1-4EE7-86C9-412B85443347}" type="pres">
      <dgm:prSet presAssocID="{3895D544-43F7-4B19-94C0-2440C1662C8F}" presName="sp" presStyleCnt="0"/>
      <dgm:spPr/>
    </dgm:pt>
    <dgm:pt modelId="{DD4E9A22-6C64-4D3D-A716-D170E8CD7308}" type="pres">
      <dgm:prSet presAssocID="{AA4EB919-0B16-467B-810F-EEDFD78774D7}" presName="linNode" presStyleCnt="0"/>
      <dgm:spPr/>
    </dgm:pt>
    <dgm:pt modelId="{674BD810-F4DC-4A38-A14D-924537515970}" type="pres">
      <dgm:prSet presAssocID="{AA4EB919-0B16-467B-810F-EEDFD78774D7}" presName="parentText" presStyleLbl="node1" presStyleIdx="4" presStyleCnt="5" custScaleX="52470">
        <dgm:presLayoutVars>
          <dgm:chMax val="1"/>
          <dgm:bulletEnabled val="1"/>
        </dgm:presLayoutVars>
      </dgm:prSet>
      <dgm:spPr/>
      <dgm:t>
        <a:bodyPr/>
        <a:lstStyle/>
        <a:p>
          <a:endParaRPr lang="zh-CN" altLang="en-US"/>
        </a:p>
      </dgm:t>
    </dgm:pt>
    <dgm:pt modelId="{0E8ED3D7-121C-4B7B-B68C-1207793739DB}" type="pres">
      <dgm:prSet presAssocID="{AA4EB919-0B16-467B-810F-EEDFD78774D7}" presName="descendantText" presStyleLbl="alignAccFollowNode1" presStyleIdx="4" presStyleCnt="5" custScaleX="78257">
        <dgm:presLayoutVars>
          <dgm:bulletEnabled val="1"/>
        </dgm:presLayoutVars>
      </dgm:prSet>
      <dgm:spPr/>
      <dgm:t>
        <a:bodyPr/>
        <a:lstStyle/>
        <a:p>
          <a:endParaRPr lang="zh-CN" altLang="en-US"/>
        </a:p>
      </dgm:t>
    </dgm:pt>
  </dgm:ptLst>
  <dgm:cxnLst>
    <dgm:cxn modelId="{00A90C32-9DD4-48AC-92AE-31EBA1BF0D5D}" type="presOf" srcId="{8BFB1756-3B5C-4AD6-9DBC-E9685C20CE21}" destId="{B0A8D0B8-585B-4DB8-A3CB-A859F6B63402}" srcOrd="0" destOrd="0" presId="urn:microsoft.com/office/officeart/2005/8/layout/vList5"/>
    <dgm:cxn modelId="{C0F84F00-DC5E-45BB-9AFB-BFA765B08E43}" srcId="{A59174C9-7AAD-4F7F-954A-384DA8E5FE39}" destId="{21E54369-ED2C-4320-A7C0-E588C03CDB9E}" srcOrd="3" destOrd="0" parTransId="{5A62991B-0244-4D1B-B854-DE6750C2C761}" sibTransId="{3895D544-43F7-4B19-94C0-2440C1662C8F}"/>
    <dgm:cxn modelId="{18C1C934-A2A7-4691-AA9A-D4BC70CDA8A0}" type="presOf" srcId="{E1F4FCBD-E281-4E0B-B39E-4F07BF02B932}" destId="{0865DAEA-9F19-48A6-8CC3-91BDCB95FDFB}" srcOrd="0" destOrd="0" presId="urn:microsoft.com/office/officeart/2005/8/layout/vList5"/>
    <dgm:cxn modelId="{CBA812AB-9E99-4DEF-87E4-A11E4E6E0F02}" srcId="{A59174C9-7AAD-4F7F-954A-384DA8E5FE39}" destId="{E1F4FCBD-E281-4E0B-B39E-4F07BF02B932}" srcOrd="2" destOrd="0" parTransId="{285C5B58-D2E1-4478-9C2D-951D4DD1F5DE}" sibTransId="{88B3A76F-6C50-4538-AA20-1B33DF5E805D}"/>
    <dgm:cxn modelId="{CA140C0A-E1F1-45CD-9EED-0B89B9A06E72}" type="presOf" srcId="{52858922-0835-45DD-ACB5-98F131AAFDE9}" destId="{EE017442-5C48-4439-8DFE-CAD0318F25F0}" srcOrd="0" destOrd="0" presId="urn:microsoft.com/office/officeart/2005/8/layout/vList5"/>
    <dgm:cxn modelId="{A38EC60F-080F-48CB-9360-66FD12DFE6AE}" srcId="{2B4FCAB2-04A6-4EED-8E65-5F25C2A70AFD}" destId="{52858922-0835-45DD-ACB5-98F131AAFDE9}" srcOrd="0" destOrd="0" parTransId="{7BAA943F-4C07-436E-9476-16447F82ADE3}" sibTransId="{33A3487E-1ACB-48F4-BA5D-B1FFE34EFAB9}"/>
    <dgm:cxn modelId="{D807EAC8-E3E7-4F59-ADE0-051D1766F7C2}" type="presOf" srcId="{2B4FCAB2-04A6-4EED-8E65-5F25C2A70AFD}" destId="{4BAC0A46-183E-4967-A61E-AE53DDFF4762}" srcOrd="0" destOrd="0" presId="urn:microsoft.com/office/officeart/2005/8/layout/vList5"/>
    <dgm:cxn modelId="{E60DFD75-ACC8-4BD0-8029-18D95AB6D17C}" type="presOf" srcId="{AA4EB919-0B16-467B-810F-EEDFD78774D7}" destId="{674BD810-F4DC-4A38-A14D-924537515970}" srcOrd="0" destOrd="0" presId="urn:microsoft.com/office/officeart/2005/8/layout/vList5"/>
    <dgm:cxn modelId="{08BDFFF1-FDF9-4499-AF1B-7264F202346A}" srcId="{A59174C9-7AAD-4F7F-954A-384DA8E5FE39}" destId="{AA4EB919-0B16-467B-810F-EEDFD78774D7}" srcOrd="4" destOrd="0" parTransId="{DC466532-12F4-4026-8A93-704F4A31A5BA}" sibTransId="{C0B3E953-1923-45C3-B931-90430C10956B}"/>
    <dgm:cxn modelId="{845E9947-D690-4842-A926-7E88002A755C}" type="presOf" srcId="{909E4549-4162-4712-BDA8-5D70459AC354}" destId="{A60A6E0D-8C3E-4D38-8B3B-C002A2375BC1}" srcOrd="0" destOrd="0" presId="urn:microsoft.com/office/officeart/2005/8/layout/vList5"/>
    <dgm:cxn modelId="{491901A2-300B-4DE9-965A-A34DFAB97883}" type="presOf" srcId="{FF33E2A8-74AB-4C08-BAF6-C30378697094}" destId="{D9431FC6-9C95-4DE7-9501-35EF8022BCA8}" srcOrd="0" destOrd="0" presId="urn:microsoft.com/office/officeart/2005/8/layout/vList5"/>
    <dgm:cxn modelId="{E2E5616E-4C1E-4996-83A5-915B216CB11C}" srcId="{21E54369-ED2C-4320-A7C0-E588C03CDB9E}" destId="{FF33E2A8-74AB-4C08-BAF6-C30378697094}" srcOrd="0" destOrd="0" parTransId="{916AA0E1-6464-4E30-AB04-1922FF5BB44A}" sibTransId="{2EC9AC95-2951-47DC-8A37-AC90C4E88F64}"/>
    <dgm:cxn modelId="{F363F25F-67A9-458F-B6B8-5F5173CB0B0B}" type="presOf" srcId="{A59174C9-7AAD-4F7F-954A-384DA8E5FE39}" destId="{FBB7C4B6-6A43-44AB-BB77-B16DDDCB9930}" srcOrd="0" destOrd="0" presId="urn:microsoft.com/office/officeart/2005/8/layout/vList5"/>
    <dgm:cxn modelId="{B9AB40F8-F311-4D99-B656-4E65351ED698}" type="presOf" srcId="{D3879846-BA25-462F-9FD7-DB3416BB0358}" destId="{0E8ED3D7-121C-4B7B-B68C-1207793739DB}" srcOrd="0" destOrd="0" presId="urn:microsoft.com/office/officeart/2005/8/layout/vList5"/>
    <dgm:cxn modelId="{3A86E6A3-45FB-4AB3-8116-D107E6C190A1}" srcId="{AA4EB919-0B16-467B-810F-EEDFD78774D7}" destId="{D3879846-BA25-462F-9FD7-DB3416BB0358}" srcOrd="0" destOrd="0" parTransId="{D20196A1-377F-4FB8-8D89-4383D62517AE}" sibTransId="{0E280951-2A85-4EF5-8816-548C46F72063}"/>
    <dgm:cxn modelId="{E20490BB-D01A-47A5-9540-0C67060E1BD8}" srcId="{B0644658-88F2-473F-9365-7F36B92B7A6B}" destId="{909E4549-4162-4712-BDA8-5D70459AC354}" srcOrd="0" destOrd="0" parTransId="{3AAADA81-DDBB-4643-9BB9-76593F2B8EA5}" sibTransId="{B50FB591-4691-425E-BB7B-CACCA6E83C72}"/>
    <dgm:cxn modelId="{B24F5DFF-6AC9-4ABB-A9E0-F62A9734B2CE}" type="presOf" srcId="{B0644658-88F2-473F-9365-7F36B92B7A6B}" destId="{A462B4C9-EE5C-4601-890B-8DC09F6D2ED6}" srcOrd="0" destOrd="0" presId="urn:microsoft.com/office/officeart/2005/8/layout/vList5"/>
    <dgm:cxn modelId="{E34C455C-423C-46E1-ACDD-562935E3B5BC}" type="presOf" srcId="{21E54369-ED2C-4320-A7C0-E588C03CDB9E}" destId="{35547294-C14E-4F03-8E18-9D12420A3C5B}" srcOrd="0" destOrd="0" presId="urn:microsoft.com/office/officeart/2005/8/layout/vList5"/>
    <dgm:cxn modelId="{17655AE4-9ECC-48D9-AEFC-1DFC72E46683}" srcId="{A59174C9-7AAD-4F7F-954A-384DA8E5FE39}" destId="{B0644658-88F2-473F-9365-7F36B92B7A6B}" srcOrd="0" destOrd="0" parTransId="{FFC98BC0-F377-4A7F-BB9C-923A634DF781}" sibTransId="{9015E9DB-93D9-40E1-BD94-64F1626CD3F9}"/>
    <dgm:cxn modelId="{596AC489-8F5E-4EE8-80F8-3123F15AF893}" srcId="{E1F4FCBD-E281-4E0B-B39E-4F07BF02B932}" destId="{8BFB1756-3B5C-4AD6-9DBC-E9685C20CE21}" srcOrd="0" destOrd="0" parTransId="{4E169708-CC60-4E5C-8E9A-8A1C7800A227}" sibTransId="{5D1B3F49-4793-4931-A7E8-0767405931FF}"/>
    <dgm:cxn modelId="{36C7CB63-8791-4F3D-BF75-6C591BB4FD8D}" srcId="{A59174C9-7AAD-4F7F-954A-384DA8E5FE39}" destId="{2B4FCAB2-04A6-4EED-8E65-5F25C2A70AFD}" srcOrd="1" destOrd="0" parTransId="{3B927D7F-6052-42AD-AC35-99159F782F95}" sibTransId="{0761248F-9B91-492F-B9FD-960C0561915C}"/>
    <dgm:cxn modelId="{EA5447B0-2935-46BA-A252-09F2025178F0}" type="presParOf" srcId="{FBB7C4B6-6A43-44AB-BB77-B16DDDCB9930}" destId="{1A776D5D-34A3-4D7C-A484-45AC3C4D3630}" srcOrd="0" destOrd="0" presId="urn:microsoft.com/office/officeart/2005/8/layout/vList5"/>
    <dgm:cxn modelId="{09082FB7-F8B8-495B-939F-F51FBCFF851C}" type="presParOf" srcId="{1A776D5D-34A3-4D7C-A484-45AC3C4D3630}" destId="{A462B4C9-EE5C-4601-890B-8DC09F6D2ED6}" srcOrd="0" destOrd="0" presId="urn:microsoft.com/office/officeart/2005/8/layout/vList5"/>
    <dgm:cxn modelId="{4DACCF0E-F77C-4BE3-867C-D7ED8A769FCC}" type="presParOf" srcId="{1A776D5D-34A3-4D7C-A484-45AC3C4D3630}" destId="{A60A6E0D-8C3E-4D38-8B3B-C002A2375BC1}" srcOrd="1" destOrd="0" presId="urn:microsoft.com/office/officeart/2005/8/layout/vList5"/>
    <dgm:cxn modelId="{03737AF7-4C35-4912-BF89-297E534936FC}" type="presParOf" srcId="{FBB7C4B6-6A43-44AB-BB77-B16DDDCB9930}" destId="{060C555C-21ED-40DB-9BE6-0EE5A8503C83}" srcOrd="1" destOrd="0" presId="urn:microsoft.com/office/officeart/2005/8/layout/vList5"/>
    <dgm:cxn modelId="{0A84CEC6-E58C-444E-86F7-6EFFC41A9E19}" type="presParOf" srcId="{FBB7C4B6-6A43-44AB-BB77-B16DDDCB9930}" destId="{03BFA6EE-12D6-4500-9455-23DC88E795FC}" srcOrd="2" destOrd="0" presId="urn:microsoft.com/office/officeart/2005/8/layout/vList5"/>
    <dgm:cxn modelId="{6D389B8E-16F0-441D-A66C-BE74BE236B54}" type="presParOf" srcId="{03BFA6EE-12D6-4500-9455-23DC88E795FC}" destId="{4BAC0A46-183E-4967-A61E-AE53DDFF4762}" srcOrd="0" destOrd="0" presId="urn:microsoft.com/office/officeart/2005/8/layout/vList5"/>
    <dgm:cxn modelId="{0B2EDB07-5CB6-4188-8D7D-2013CCECDD83}" type="presParOf" srcId="{03BFA6EE-12D6-4500-9455-23DC88E795FC}" destId="{EE017442-5C48-4439-8DFE-CAD0318F25F0}" srcOrd="1" destOrd="0" presId="urn:microsoft.com/office/officeart/2005/8/layout/vList5"/>
    <dgm:cxn modelId="{D89BD2DA-18E6-4BE9-955A-8CF25A9CC9D2}" type="presParOf" srcId="{FBB7C4B6-6A43-44AB-BB77-B16DDDCB9930}" destId="{F4189CDC-1822-4897-BA8D-07DD96095C94}" srcOrd="3" destOrd="0" presId="urn:microsoft.com/office/officeart/2005/8/layout/vList5"/>
    <dgm:cxn modelId="{17C1036D-C76A-4864-8CAF-F0D0B8CADF23}" type="presParOf" srcId="{FBB7C4B6-6A43-44AB-BB77-B16DDDCB9930}" destId="{336D9357-4C76-46BC-AFD3-7CC1816A2231}" srcOrd="4" destOrd="0" presId="urn:microsoft.com/office/officeart/2005/8/layout/vList5"/>
    <dgm:cxn modelId="{0ECD3627-B786-469A-AE56-7E1280039AA0}" type="presParOf" srcId="{336D9357-4C76-46BC-AFD3-7CC1816A2231}" destId="{0865DAEA-9F19-48A6-8CC3-91BDCB95FDFB}" srcOrd="0" destOrd="0" presId="urn:microsoft.com/office/officeart/2005/8/layout/vList5"/>
    <dgm:cxn modelId="{897A5AB6-72C9-4AAF-B187-2A3C61EDD0ED}" type="presParOf" srcId="{336D9357-4C76-46BC-AFD3-7CC1816A2231}" destId="{B0A8D0B8-585B-4DB8-A3CB-A859F6B63402}" srcOrd="1" destOrd="0" presId="urn:microsoft.com/office/officeart/2005/8/layout/vList5"/>
    <dgm:cxn modelId="{C7AEE3B1-9AC3-4FEA-86F0-FC5682D9563B}" type="presParOf" srcId="{FBB7C4B6-6A43-44AB-BB77-B16DDDCB9930}" destId="{DB698859-1331-4D26-9BE6-4E467DBF801C}" srcOrd="5" destOrd="0" presId="urn:microsoft.com/office/officeart/2005/8/layout/vList5"/>
    <dgm:cxn modelId="{559199A6-44DE-49DA-B43C-3F4875FEA52E}" type="presParOf" srcId="{FBB7C4B6-6A43-44AB-BB77-B16DDDCB9930}" destId="{C6DEBEEE-0F0C-4F56-A981-41727236804D}" srcOrd="6" destOrd="0" presId="urn:microsoft.com/office/officeart/2005/8/layout/vList5"/>
    <dgm:cxn modelId="{9B4CDFC7-57FE-439D-B0AA-83A8B0AEE9A8}" type="presParOf" srcId="{C6DEBEEE-0F0C-4F56-A981-41727236804D}" destId="{35547294-C14E-4F03-8E18-9D12420A3C5B}" srcOrd="0" destOrd="0" presId="urn:microsoft.com/office/officeart/2005/8/layout/vList5"/>
    <dgm:cxn modelId="{F0DD611A-1B96-478A-872C-9D807EB24E88}" type="presParOf" srcId="{C6DEBEEE-0F0C-4F56-A981-41727236804D}" destId="{D9431FC6-9C95-4DE7-9501-35EF8022BCA8}" srcOrd="1" destOrd="0" presId="urn:microsoft.com/office/officeart/2005/8/layout/vList5"/>
    <dgm:cxn modelId="{F6A1DADE-EDE2-4B24-9B29-BEFD21210FC1}" type="presParOf" srcId="{FBB7C4B6-6A43-44AB-BB77-B16DDDCB9930}" destId="{F12AC4E7-FCE1-4EE7-86C9-412B85443347}" srcOrd="7" destOrd="0" presId="urn:microsoft.com/office/officeart/2005/8/layout/vList5"/>
    <dgm:cxn modelId="{1CECA88A-673B-4E51-B6B4-3795BA6CBA88}" type="presParOf" srcId="{FBB7C4B6-6A43-44AB-BB77-B16DDDCB9930}" destId="{DD4E9A22-6C64-4D3D-A716-D170E8CD7308}" srcOrd="8" destOrd="0" presId="urn:microsoft.com/office/officeart/2005/8/layout/vList5"/>
    <dgm:cxn modelId="{A37B64EF-F165-4773-A1C1-B9E89121AFD6}" type="presParOf" srcId="{DD4E9A22-6C64-4D3D-A716-D170E8CD7308}" destId="{674BD810-F4DC-4A38-A14D-924537515970}" srcOrd="0" destOrd="0" presId="urn:microsoft.com/office/officeart/2005/8/layout/vList5"/>
    <dgm:cxn modelId="{15247EFE-648B-471B-8B63-DFAFC8C7BC50}" type="presParOf" srcId="{DD4E9A22-6C64-4D3D-A716-D170E8CD7308}" destId="{0E8ED3D7-121C-4B7B-B68C-1207793739D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8" qsCatId="3D" csTypeId="urn:microsoft.com/office/officeart/2005/8/colors/accent3_4#8"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四</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FFC98BC0-F377-4A7F-BB9C-923A634DF781}" cxnId="{17655AE4-9ECC-48D9-AEFC-1DFC72E4668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17655AE4-9ECC-48D9-AEFC-1DFC72E4668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证书申请</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AAADA81-DDBB-4643-9BB9-76593F2B8EA5}" cxnId="{E20490BB-D01A-47A5-9540-0C67060E1B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E20490BB-D01A-47A5-9540-0C67060E1B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六</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285C5B58-D2E1-4478-9C2D-951D4DD1F5DE}" cxnId="{CBA812AB-9E99-4DEF-87E4-A11E4E6E0F0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CBA812AB-9E99-4DEF-87E4-A11E4E6E0F0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打印报表</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4E169708-CC60-4E5C-8E9A-8A1C7800A227}" cxnId="{596AC489-8F5E-4EE8-80F8-3123F15AF8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596AC489-8F5E-4EE8-80F8-3123F15AF8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五</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3B927D7F-6052-42AD-AC35-99159F782F95}" cxnId="{36C7CB63-8791-4F3D-BF75-6C591BB4FD8D}"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36C7CB63-8791-4F3D-BF75-6C591BB4FD8D}"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bg2"/>
              </a:solidFill>
              <a:latin typeface="华文中宋" panose="02010600040101010101" pitchFamily="2" charset="-122"/>
              <a:ea typeface="华文中宋" panose="02010600040101010101" pitchFamily="2" charset="-122"/>
            </a:rPr>
            <a:t>填报流程</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7BAA943F-4C07-436E-9476-16447F82ADE3}" cxnId="{A38EC60F-080F-48CB-9360-66FD12DFE6A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A38EC60F-080F-48CB-9360-66FD12DFE6A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F33E2A8-74AB-4C08-BAF6-C3037869709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问题解答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916AA0E1-6464-4E30-AB04-1922FF5BB44A}" cxnId="{E2E5616E-4C1E-4996-83A5-915B216CB11C}" type="parTrans">
      <dgm:prSet/>
      <dgm:spPr/>
      <dgm:t>
        <a:bodyPr/>
        <a:lstStyle/>
        <a:p>
          <a:endParaRPr lang="zh-CN" altLang="en-US"/>
        </a:p>
      </dgm:t>
    </dgm:pt>
    <dgm:pt modelId="{2EC9AC95-2951-47DC-8A37-AC90C4E88F64}" cxnId="{E2E5616E-4C1E-4996-83A5-915B216CB11C}" type="sibTrans">
      <dgm:prSet/>
      <dgm:spPr/>
      <dgm:t>
        <a:bodyPr/>
        <a:lstStyle/>
        <a:p>
          <a:endParaRPr lang="zh-CN" altLang="en-US"/>
        </a:p>
      </dgm:t>
    </dgm:pt>
    <dgm:pt modelId="{21E54369-ED2C-4320-A7C0-E588C03CDB9E}">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七</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5A62991B-0244-4D1B-B854-DE6750C2C761}" cxnId="{C0F84F00-DC5E-45BB-9AFB-BFA765B08E43}" type="parTrans">
      <dgm:prSet/>
      <dgm:spPr/>
      <dgm:t>
        <a:bodyPr/>
        <a:lstStyle/>
        <a:p>
          <a:endParaRPr lang="zh-CN" altLang="en-US"/>
        </a:p>
      </dgm:t>
    </dgm:pt>
    <dgm:pt modelId="{3895D544-43F7-4B19-94C0-2440C1662C8F}" cxnId="{C0F84F00-DC5E-45BB-9AFB-BFA765B08E43}" type="sibTrans">
      <dgm:prSet/>
      <dgm:spPr/>
      <dgm:t>
        <a:bodyPr/>
        <a:lstStyle/>
        <a:p>
          <a:endParaRPr lang="zh-CN" altLang="en-US"/>
        </a:p>
      </dgm:t>
    </dgm:pt>
    <dgm:pt modelId="{AA4EB919-0B16-467B-810F-EEDFD78774D7}">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八</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C466532-12F4-4026-8A93-704F4A31A5BA}" cxnId="{08BDFFF1-FDF9-4499-AF1B-7264F202346A}" type="parTrans">
      <dgm:prSet/>
      <dgm:spPr/>
      <dgm:t>
        <a:bodyPr/>
        <a:lstStyle/>
        <a:p>
          <a:endParaRPr lang="zh-CN" altLang="en-US"/>
        </a:p>
      </dgm:t>
    </dgm:pt>
    <dgm:pt modelId="{C0B3E953-1923-45C3-B931-90430C10956B}" cxnId="{08BDFFF1-FDF9-4499-AF1B-7264F202346A}" type="sibTrans">
      <dgm:prSet/>
      <dgm:spPr/>
      <dgm:t>
        <a:bodyPr/>
        <a:lstStyle/>
        <a:p>
          <a:endParaRPr lang="zh-CN" altLang="en-US"/>
        </a:p>
      </dgm:t>
    </dgm:pt>
    <dgm:pt modelId="{D3879846-BA25-462F-9FD7-DB3416BB0358}">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联系方式</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20196A1-377F-4FB8-8D89-4383D62517AE}" cxnId="{3A86E6A3-45FB-4AB3-8116-D107E6C190A1}" type="parTrans">
      <dgm:prSet/>
      <dgm:spPr/>
      <dgm:t>
        <a:bodyPr/>
        <a:lstStyle/>
        <a:p>
          <a:endParaRPr lang="zh-CN" altLang="en-US"/>
        </a:p>
      </dgm:t>
    </dgm:pt>
    <dgm:pt modelId="{0E280951-2A85-4EF5-8816-548C46F72063}" cxnId="{3A86E6A3-45FB-4AB3-8116-D107E6C190A1}" type="sibTrans">
      <dgm:prSet/>
      <dgm:spPr/>
      <dgm:t>
        <a:bodyPr/>
        <a:lstStyle/>
        <a:p>
          <a:endParaRPr lang="zh-CN" altLang="en-US"/>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5"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5"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5"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5"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5"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5" custScaleX="77179">
        <dgm:presLayoutVars>
          <dgm:bulletEnabled val="1"/>
        </dgm:presLayoutVars>
      </dgm:prSet>
      <dgm:spPr/>
      <dgm:t>
        <a:bodyPr/>
        <a:lstStyle/>
        <a:p>
          <a:endParaRPr lang="zh-CN" altLang="en-US"/>
        </a:p>
      </dgm:t>
    </dgm:pt>
    <dgm:pt modelId="{DB698859-1331-4D26-9BE6-4E467DBF801C}" type="pres">
      <dgm:prSet presAssocID="{88B3A76F-6C50-4538-AA20-1B33DF5E805D}" presName="sp" presStyleCnt="0"/>
      <dgm:spPr/>
    </dgm:pt>
    <dgm:pt modelId="{C6DEBEEE-0F0C-4F56-A981-41727236804D}" type="pres">
      <dgm:prSet presAssocID="{21E54369-ED2C-4320-A7C0-E588C03CDB9E}" presName="linNode" presStyleCnt="0"/>
      <dgm:spPr/>
    </dgm:pt>
    <dgm:pt modelId="{35547294-C14E-4F03-8E18-9D12420A3C5B}" type="pres">
      <dgm:prSet presAssocID="{21E54369-ED2C-4320-A7C0-E588C03CDB9E}" presName="parentText" presStyleLbl="node1" presStyleIdx="3" presStyleCnt="5" custScaleX="52470">
        <dgm:presLayoutVars>
          <dgm:chMax val="1"/>
          <dgm:bulletEnabled val="1"/>
        </dgm:presLayoutVars>
      </dgm:prSet>
      <dgm:spPr/>
      <dgm:t>
        <a:bodyPr/>
        <a:lstStyle/>
        <a:p>
          <a:endParaRPr lang="zh-CN" altLang="en-US"/>
        </a:p>
      </dgm:t>
    </dgm:pt>
    <dgm:pt modelId="{D9431FC6-9C95-4DE7-9501-35EF8022BCA8}" type="pres">
      <dgm:prSet presAssocID="{21E54369-ED2C-4320-A7C0-E588C03CDB9E}" presName="descendantText" presStyleLbl="alignAccFollowNode1" presStyleIdx="3" presStyleCnt="5" custScaleX="78257">
        <dgm:presLayoutVars>
          <dgm:bulletEnabled val="1"/>
        </dgm:presLayoutVars>
      </dgm:prSet>
      <dgm:spPr/>
      <dgm:t>
        <a:bodyPr/>
        <a:lstStyle/>
        <a:p>
          <a:endParaRPr lang="zh-CN" altLang="en-US"/>
        </a:p>
      </dgm:t>
    </dgm:pt>
    <dgm:pt modelId="{F12AC4E7-FCE1-4EE7-86C9-412B85443347}" type="pres">
      <dgm:prSet presAssocID="{3895D544-43F7-4B19-94C0-2440C1662C8F}" presName="sp" presStyleCnt="0"/>
      <dgm:spPr/>
    </dgm:pt>
    <dgm:pt modelId="{DD4E9A22-6C64-4D3D-A716-D170E8CD7308}" type="pres">
      <dgm:prSet presAssocID="{AA4EB919-0B16-467B-810F-EEDFD78774D7}" presName="linNode" presStyleCnt="0"/>
      <dgm:spPr/>
    </dgm:pt>
    <dgm:pt modelId="{674BD810-F4DC-4A38-A14D-924537515970}" type="pres">
      <dgm:prSet presAssocID="{AA4EB919-0B16-467B-810F-EEDFD78774D7}" presName="parentText" presStyleLbl="node1" presStyleIdx="4" presStyleCnt="5" custScaleX="52470">
        <dgm:presLayoutVars>
          <dgm:chMax val="1"/>
          <dgm:bulletEnabled val="1"/>
        </dgm:presLayoutVars>
      </dgm:prSet>
      <dgm:spPr/>
      <dgm:t>
        <a:bodyPr/>
        <a:lstStyle/>
        <a:p>
          <a:endParaRPr lang="zh-CN" altLang="en-US"/>
        </a:p>
      </dgm:t>
    </dgm:pt>
    <dgm:pt modelId="{0E8ED3D7-121C-4B7B-B68C-1207793739DB}" type="pres">
      <dgm:prSet presAssocID="{AA4EB919-0B16-467B-810F-EEDFD78774D7}" presName="descendantText" presStyleLbl="alignAccFollowNode1" presStyleIdx="4" presStyleCnt="5" custScaleX="78257">
        <dgm:presLayoutVars>
          <dgm:bulletEnabled val="1"/>
        </dgm:presLayoutVars>
      </dgm:prSet>
      <dgm:spPr/>
      <dgm:t>
        <a:bodyPr/>
        <a:lstStyle/>
        <a:p>
          <a:endParaRPr lang="zh-CN" altLang="en-US"/>
        </a:p>
      </dgm:t>
    </dgm:pt>
  </dgm:ptLst>
  <dgm:cxnLst>
    <dgm:cxn modelId="{17655AE4-9ECC-48D9-AEFC-1DFC72E46683}" srcId="{A59174C9-7AAD-4F7F-954A-384DA8E5FE39}" destId="{B0644658-88F2-473F-9365-7F36B92B7A6B}" srcOrd="0" destOrd="0" parTransId="{FFC98BC0-F377-4A7F-BB9C-923A634DF781}" sibTransId="{9015E9DB-93D9-40E1-BD94-64F1626CD3F9}"/>
    <dgm:cxn modelId="{E2E5616E-4C1E-4996-83A5-915B216CB11C}" srcId="{21E54369-ED2C-4320-A7C0-E588C03CDB9E}" destId="{FF33E2A8-74AB-4C08-BAF6-C30378697094}" srcOrd="0" destOrd="0" parTransId="{916AA0E1-6464-4E30-AB04-1922FF5BB44A}" sibTransId="{2EC9AC95-2951-47DC-8A37-AC90C4E88F64}"/>
    <dgm:cxn modelId="{3A86E6A3-45FB-4AB3-8116-D107E6C190A1}" srcId="{AA4EB919-0B16-467B-810F-EEDFD78774D7}" destId="{D3879846-BA25-462F-9FD7-DB3416BB0358}" srcOrd="0" destOrd="0" parTransId="{D20196A1-377F-4FB8-8D89-4383D62517AE}" sibTransId="{0E280951-2A85-4EF5-8816-548C46F72063}"/>
    <dgm:cxn modelId="{08BDFFF1-FDF9-4499-AF1B-7264F202346A}" srcId="{A59174C9-7AAD-4F7F-954A-384DA8E5FE39}" destId="{AA4EB919-0B16-467B-810F-EEDFD78774D7}" srcOrd="4" destOrd="0" parTransId="{DC466532-12F4-4026-8A93-704F4A31A5BA}" sibTransId="{C0B3E953-1923-45C3-B931-90430C10956B}"/>
    <dgm:cxn modelId="{71EB4A2B-D350-4010-8DEC-0ADC7307E79E}" type="presOf" srcId="{8BFB1756-3B5C-4AD6-9DBC-E9685C20CE21}" destId="{B0A8D0B8-585B-4DB8-A3CB-A859F6B63402}" srcOrd="0" destOrd="0" presId="urn:microsoft.com/office/officeart/2005/8/layout/vList5"/>
    <dgm:cxn modelId="{596AC489-8F5E-4EE8-80F8-3123F15AF893}" srcId="{E1F4FCBD-E281-4E0B-B39E-4F07BF02B932}" destId="{8BFB1756-3B5C-4AD6-9DBC-E9685C20CE21}" srcOrd="0" destOrd="0" parTransId="{4E169708-CC60-4E5C-8E9A-8A1C7800A227}" sibTransId="{5D1B3F49-4793-4931-A7E8-0767405931FF}"/>
    <dgm:cxn modelId="{3C6568C7-C605-4D00-9ADA-87D492B8ABE5}" type="presOf" srcId="{E1F4FCBD-E281-4E0B-B39E-4F07BF02B932}" destId="{0865DAEA-9F19-48A6-8CC3-91BDCB95FDFB}" srcOrd="0" destOrd="0" presId="urn:microsoft.com/office/officeart/2005/8/layout/vList5"/>
    <dgm:cxn modelId="{D3D39190-CB84-4434-B413-319098885B63}" type="presOf" srcId="{D3879846-BA25-462F-9FD7-DB3416BB0358}" destId="{0E8ED3D7-121C-4B7B-B68C-1207793739DB}" srcOrd="0" destOrd="0" presId="urn:microsoft.com/office/officeart/2005/8/layout/vList5"/>
    <dgm:cxn modelId="{F568F816-4741-4EC8-BE4E-142D81FF0BD8}" type="presOf" srcId="{B0644658-88F2-473F-9365-7F36B92B7A6B}" destId="{A462B4C9-EE5C-4601-890B-8DC09F6D2ED6}" srcOrd="0" destOrd="0" presId="urn:microsoft.com/office/officeart/2005/8/layout/vList5"/>
    <dgm:cxn modelId="{EF092367-FF97-4016-92BF-D68DDAA5723C}" type="presOf" srcId="{21E54369-ED2C-4320-A7C0-E588C03CDB9E}" destId="{35547294-C14E-4F03-8E18-9D12420A3C5B}" srcOrd="0" destOrd="0" presId="urn:microsoft.com/office/officeart/2005/8/layout/vList5"/>
    <dgm:cxn modelId="{0664AC0F-0747-4DB6-9566-A48E3773F759}" type="presOf" srcId="{909E4549-4162-4712-BDA8-5D70459AC354}" destId="{A60A6E0D-8C3E-4D38-8B3B-C002A2375BC1}" srcOrd="0" destOrd="0" presId="urn:microsoft.com/office/officeart/2005/8/layout/vList5"/>
    <dgm:cxn modelId="{0751D60C-F9DD-48F1-9D8F-0F6695009232}" type="presOf" srcId="{52858922-0835-45DD-ACB5-98F131AAFDE9}" destId="{EE017442-5C48-4439-8DFE-CAD0318F25F0}" srcOrd="0" destOrd="0" presId="urn:microsoft.com/office/officeart/2005/8/layout/vList5"/>
    <dgm:cxn modelId="{134C284A-B7C6-41A8-9EF0-26B25C884B42}" type="presOf" srcId="{A59174C9-7AAD-4F7F-954A-384DA8E5FE39}" destId="{FBB7C4B6-6A43-44AB-BB77-B16DDDCB9930}" srcOrd="0" destOrd="0" presId="urn:microsoft.com/office/officeart/2005/8/layout/vList5"/>
    <dgm:cxn modelId="{DE1A859D-6828-4286-8218-B3894B1772E1}" type="presOf" srcId="{AA4EB919-0B16-467B-810F-EEDFD78774D7}" destId="{674BD810-F4DC-4A38-A14D-924537515970}" srcOrd="0" destOrd="0" presId="urn:microsoft.com/office/officeart/2005/8/layout/vList5"/>
    <dgm:cxn modelId="{E20490BB-D01A-47A5-9540-0C67060E1BD8}" srcId="{B0644658-88F2-473F-9365-7F36B92B7A6B}" destId="{909E4549-4162-4712-BDA8-5D70459AC354}" srcOrd="0" destOrd="0" parTransId="{3AAADA81-DDBB-4643-9BB9-76593F2B8EA5}" sibTransId="{B50FB591-4691-425E-BB7B-CACCA6E83C72}"/>
    <dgm:cxn modelId="{A38EC60F-080F-48CB-9360-66FD12DFE6AE}" srcId="{2B4FCAB2-04A6-4EED-8E65-5F25C2A70AFD}" destId="{52858922-0835-45DD-ACB5-98F131AAFDE9}" srcOrd="0" destOrd="0" parTransId="{7BAA943F-4C07-436E-9476-16447F82ADE3}" sibTransId="{33A3487E-1ACB-48F4-BA5D-B1FFE34EFAB9}"/>
    <dgm:cxn modelId="{C0F84F00-DC5E-45BB-9AFB-BFA765B08E43}" srcId="{A59174C9-7AAD-4F7F-954A-384DA8E5FE39}" destId="{21E54369-ED2C-4320-A7C0-E588C03CDB9E}" srcOrd="3" destOrd="0" parTransId="{5A62991B-0244-4D1B-B854-DE6750C2C761}" sibTransId="{3895D544-43F7-4B19-94C0-2440C1662C8F}"/>
    <dgm:cxn modelId="{CBA812AB-9E99-4DEF-87E4-A11E4E6E0F02}" srcId="{A59174C9-7AAD-4F7F-954A-384DA8E5FE39}" destId="{E1F4FCBD-E281-4E0B-B39E-4F07BF02B932}" srcOrd="2" destOrd="0" parTransId="{285C5B58-D2E1-4478-9C2D-951D4DD1F5DE}" sibTransId="{88B3A76F-6C50-4538-AA20-1B33DF5E805D}"/>
    <dgm:cxn modelId="{36C7CB63-8791-4F3D-BF75-6C591BB4FD8D}" srcId="{A59174C9-7AAD-4F7F-954A-384DA8E5FE39}" destId="{2B4FCAB2-04A6-4EED-8E65-5F25C2A70AFD}" srcOrd="1" destOrd="0" parTransId="{3B927D7F-6052-42AD-AC35-99159F782F95}" sibTransId="{0761248F-9B91-492F-B9FD-960C0561915C}"/>
    <dgm:cxn modelId="{065282DA-16A4-445B-A724-85CA528BA6EC}" type="presOf" srcId="{FF33E2A8-74AB-4C08-BAF6-C30378697094}" destId="{D9431FC6-9C95-4DE7-9501-35EF8022BCA8}" srcOrd="0" destOrd="0" presId="urn:microsoft.com/office/officeart/2005/8/layout/vList5"/>
    <dgm:cxn modelId="{B032AF03-75EC-458F-B141-90D636A0B6B3}" type="presOf" srcId="{2B4FCAB2-04A6-4EED-8E65-5F25C2A70AFD}" destId="{4BAC0A46-183E-4967-A61E-AE53DDFF4762}" srcOrd="0" destOrd="0" presId="urn:microsoft.com/office/officeart/2005/8/layout/vList5"/>
    <dgm:cxn modelId="{AC1D28C7-403B-42D1-83EF-F428404993B7}" type="presParOf" srcId="{FBB7C4B6-6A43-44AB-BB77-B16DDDCB9930}" destId="{1A776D5D-34A3-4D7C-A484-45AC3C4D3630}" srcOrd="0" destOrd="0" presId="urn:microsoft.com/office/officeart/2005/8/layout/vList5"/>
    <dgm:cxn modelId="{CA0F275A-8852-41F9-B97E-A4D08B9CE5E7}" type="presParOf" srcId="{1A776D5D-34A3-4D7C-A484-45AC3C4D3630}" destId="{A462B4C9-EE5C-4601-890B-8DC09F6D2ED6}" srcOrd="0" destOrd="0" presId="urn:microsoft.com/office/officeart/2005/8/layout/vList5"/>
    <dgm:cxn modelId="{76429A8E-3583-4736-9EE3-0FD95356E1D3}" type="presParOf" srcId="{1A776D5D-34A3-4D7C-A484-45AC3C4D3630}" destId="{A60A6E0D-8C3E-4D38-8B3B-C002A2375BC1}" srcOrd="1" destOrd="0" presId="urn:microsoft.com/office/officeart/2005/8/layout/vList5"/>
    <dgm:cxn modelId="{CBEA9D34-CC70-4916-8338-05D5C2E3131C}" type="presParOf" srcId="{FBB7C4B6-6A43-44AB-BB77-B16DDDCB9930}" destId="{060C555C-21ED-40DB-9BE6-0EE5A8503C83}" srcOrd="1" destOrd="0" presId="urn:microsoft.com/office/officeart/2005/8/layout/vList5"/>
    <dgm:cxn modelId="{EA438996-FC6F-4683-91B8-BEE4584D3F43}" type="presParOf" srcId="{FBB7C4B6-6A43-44AB-BB77-B16DDDCB9930}" destId="{03BFA6EE-12D6-4500-9455-23DC88E795FC}" srcOrd="2" destOrd="0" presId="urn:microsoft.com/office/officeart/2005/8/layout/vList5"/>
    <dgm:cxn modelId="{4A12DC6D-D487-4273-A51C-BC6F1FF8CAA7}" type="presParOf" srcId="{03BFA6EE-12D6-4500-9455-23DC88E795FC}" destId="{4BAC0A46-183E-4967-A61E-AE53DDFF4762}" srcOrd="0" destOrd="0" presId="urn:microsoft.com/office/officeart/2005/8/layout/vList5"/>
    <dgm:cxn modelId="{44EFFFA0-03F0-4026-987C-ACAA9848A3A2}" type="presParOf" srcId="{03BFA6EE-12D6-4500-9455-23DC88E795FC}" destId="{EE017442-5C48-4439-8DFE-CAD0318F25F0}" srcOrd="1" destOrd="0" presId="urn:microsoft.com/office/officeart/2005/8/layout/vList5"/>
    <dgm:cxn modelId="{FF9F33E4-E4A4-435B-8E97-350F31F22249}" type="presParOf" srcId="{FBB7C4B6-6A43-44AB-BB77-B16DDDCB9930}" destId="{F4189CDC-1822-4897-BA8D-07DD96095C94}" srcOrd="3" destOrd="0" presId="urn:microsoft.com/office/officeart/2005/8/layout/vList5"/>
    <dgm:cxn modelId="{A5A831C4-EF39-439F-9955-4FBC380898F6}" type="presParOf" srcId="{FBB7C4B6-6A43-44AB-BB77-B16DDDCB9930}" destId="{336D9357-4C76-46BC-AFD3-7CC1816A2231}" srcOrd="4" destOrd="0" presId="urn:microsoft.com/office/officeart/2005/8/layout/vList5"/>
    <dgm:cxn modelId="{0E8C1456-53DC-4208-A195-73B8F5F3CF41}" type="presParOf" srcId="{336D9357-4C76-46BC-AFD3-7CC1816A2231}" destId="{0865DAEA-9F19-48A6-8CC3-91BDCB95FDFB}" srcOrd="0" destOrd="0" presId="urn:microsoft.com/office/officeart/2005/8/layout/vList5"/>
    <dgm:cxn modelId="{DC2A6339-6C38-4EE3-9153-0F42E1DAA138}" type="presParOf" srcId="{336D9357-4C76-46BC-AFD3-7CC1816A2231}" destId="{B0A8D0B8-585B-4DB8-A3CB-A859F6B63402}" srcOrd="1" destOrd="0" presId="urn:microsoft.com/office/officeart/2005/8/layout/vList5"/>
    <dgm:cxn modelId="{7C14971D-7817-4B50-B230-15004D172A6B}" type="presParOf" srcId="{FBB7C4B6-6A43-44AB-BB77-B16DDDCB9930}" destId="{DB698859-1331-4D26-9BE6-4E467DBF801C}" srcOrd="5" destOrd="0" presId="urn:microsoft.com/office/officeart/2005/8/layout/vList5"/>
    <dgm:cxn modelId="{F59CDDCF-9CB1-4EF2-A749-387EB0D69A90}" type="presParOf" srcId="{FBB7C4B6-6A43-44AB-BB77-B16DDDCB9930}" destId="{C6DEBEEE-0F0C-4F56-A981-41727236804D}" srcOrd="6" destOrd="0" presId="urn:microsoft.com/office/officeart/2005/8/layout/vList5"/>
    <dgm:cxn modelId="{CA808492-4A59-45CA-AC81-9AE22ABDB2F8}" type="presParOf" srcId="{C6DEBEEE-0F0C-4F56-A981-41727236804D}" destId="{35547294-C14E-4F03-8E18-9D12420A3C5B}" srcOrd="0" destOrd="0" presId="urn:microsoft.com/office/officeart/2005/8/layout/vList5"/>
    <dgm:cxn modelId="{5570B3FA-BB80-4F69-9CE5-C4B0CDA8663F}" type="presParOf" srcId="{C6DEBEEE-0F0C-4F56-A981-41727236804D}" destId="{D9431FC6-9C95-4DE7-9501-35EF8022BCA8}" srcOrd="1" destOrd="0" presId="urn:microsoft.com/office/officeart/2005/8/layout/vList5"/>
    <dgm:cxn modelId="{6326E0C3-EDAF-4633-B9C6-E28038DB9D38}" type="presParOf" srcId="{FBB7C4B6-6A43-44AB-BB77-B16DDDCB9930}" destId="{F12AC4E7-FCE1-4EE7-86C9-412B85443347}" srcOrd="7" destOrd="0" presId="urn:microsoft.com/office/officeart/2005/8/layout/vList5"/>
    <dgm:cxn modelId="{7C7EE78A-F1C0-4CE8-AD58-1383939029E2}" type="presParOf" srcId="{FBB7C4B6-6A43-44AB-BB77-B16DDDCB9930}" destId="{DD4E9A22-6C64-4D3D-A716-D170E8CD7308}" srcOrd="8" destOrd="0" presId="urn:microsoft.com/office/officeart/2005/8/layout/vList5"/>
    <dgm:cxn modelId="{9727191F-4F5A-43E9-9C05-2757910F22AD}" type="presParOf" srcId="{DD4E9A22-6C64-4D3D-A716-D170E8CD7308}" destId="{674BD810-F4DC-4A38-A14D-924537515970}" srcOrd="0" destOrd="0" presId="urn:microsoft.com/office/officeart/2005/8/layout/vList5"/>
    <dgm:cxn modelId="{A94E32F0-61CB-4BD7-BCB4-0E27EAA5C532}" type="presParOf" srcId="{DD4E9A22-6C64-4D3D-A716-D170E8CD7308}" destId="{0E8ED3D7-121C-4B7B-B68C-1207793739D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9" qsCatId="3D" csTypeId="urn:microsoft.com/office/officeart/2005/8/colors/accent3_4#9"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四</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FFC98BC0-F377-4A7F-BB9C-923A634DF781}" cxnId="{17655AE4-9ECC-48D9-AEFC-1DFC72E4668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17655AE4-9ECC-48D9-AEFC-1DFC72E4668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证书申请</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AAADA81-DDBB-4643-9BB9-76593F2B8EA5}" cxnId="{E20490BB-D01A-47A5-9540-0C67060E1B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E20490BB-D01A-47A5-9540-0C67060E1B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六</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285C5B58-D2E1-4478-9C2D-951D4DD1F5DE}" cxnId="{CBA812AB-9E99-4DEF-87E4-A11E4E6E0F0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CBA812AB-9E99-4DEF-87E4-A11E4E6E0F0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bg2"/>
              </a:solidFill>
              <a:latin typeface="华文中宋" panose="02010600040101010101" pitchFamily="2" charset="-122"/>
              <a:ea typeface="华文中宋" panose="02010600040101010101" pitchFamily="2" charset="-122"/>
            </a:rPr>
            <a:t>打印报表</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4E169708-CC60-4E5C-8E9A-8A1C7800A227}" cxnId="{596AC489-8F5E-4EE8-80F8-3123F15AF8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596AC489-8F5E-4EE8-80F8-3123F15AF8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B927D7F-6052-42AD-AC35-99159F782F95}" cxnId="{36C7CB63-8791-4F3D-BF75-6C591BB4FD8D}"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36C7CB63-8791-4F3D-BF75-6C591BB4FD8D}"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填报流程</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7BAA943F-4C07-436E-9476-16447F82ADE3}" cxnId="{A38EC60F-080F-48CB-9360-66FD12DFE6A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A38EC60F-080F-48CB-9360-66FD12DFE6A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F33E2A8-74AB-4C08-BAF6-C3037869709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问题解答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916AA0E1-6464-4E30-AB04-1922FF5BB44A}" cxnId="{E2E5616E-4C1E-4996-83A5-915B216CB11C}" type="parTrans">
      <dgm:prSet/>
      <dgm:spPr/>
      <dgm:t>
        <a:bodyPr/>
        <a:lstStyle/>
        <a:p>
          <a:endParaRPr lang="zh-CN" altLang="en-US"/>
        </a:p>
      </dgm:t>
    </dgm:pt>
    <dgm:pt modelId="{2EC9AC95-2951-47DC-8A37-AC90C4E88F64}" cxnId="{E2E5616E-4C1E-4996-83A5-915B216CB11C}" type="sibTrans">
      <dgm:prSet/>
      <dgm:spPr/>
      <dgm:t>
        <a:bodyPr/>
        <a:lstStyle/>
        <a:p>
          <a:endParaRPr lang="zh-CN" altLang="en-US"/>
        </a:p>
      </dgm:t>
    </dgm:pt>
    <dgm:pt modelId="{21E54369-ED2C-4320-A7C0-E588C03CDB9E}">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七</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5A62991B-0244-4D1B-B854-DE6750C2C761}" cxnId="{C0F84F00-DC5E-45BB-9AFB-BFA765B08E43}" type="parTrans">
      <dgm:prSet/>
      <dgm:spPr/>
      <dgm:t>
        <a:bodyPr/>
        <a:lstStyle/>
        <a:p>
          <a:endParaRPr lang="zh-CN" altLang="en-US"/>
        </a:p>
      </dgm:t>
    </dgm:pt>
    <dgm:pt modelId="{3895D544-43F7-4B19-94C0-2440C1662C8F}" cxnId="{C0F84F00-DC5E-45BB-9AFB-BFA765B08E43}" type="sibTrans">
      <dgm:prSet/>
      <dgm:spPr/>
      <dgm:t>
        <a:bodyPr/>
        <a:lstStyle/>
        <a:p>
          <a:endParaRPr lang="zh-CN" altLang="en-US"/>
        </a:p>
      </dgm:t>
    </dgm:pt>
    <dgm:pt modelId="{AA4EB919-0B16-467B-810F-EEDFD78774D7}">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八</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C466532-12F4-4026-8A93-704F4A31A5BA}" cxnId="{08BDFFF1-FDF9-4499-AF1B-7264F202346A}" type="parTrans">
      <dgm:prSet/>
      <dgm:spPr/>
      <dgm:t>
        <a:bodyPr/>
        <a:lstStyle/>
        <a:p>
          <a:endParaRPr lang="zh-CN" altLang="en-US"/>
        </a:p>
      </dgm:t>
    </dgm:pt>
    <dgm:pt modelId="{C0B3E953-1923-45C3-B931-90430C10956B}" cxnId="{08BDFFF1-FDF9-4499-AF1B-7264F202346A}" type="sibTrans">
      <dgm:prSet/>
      <dgm:spPr/>
      <dgm:t>
        <a:bodyPr/>
        <a:lstStyle/>
        <a:p>
          <a:endParaRPr lang="zh-CN" altLang="en-US"/>
        </a:p>
      </dgm:t>
    </dgm:pt>
    <dgm:pt modelId="{D3879846-BA25-462F-9FD7-DB3416BB0358}">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联系方式</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20196A1-377F-4FB8-8D89-4383D62517AE}" cxnId="{3A86E6A3-45FB-4AB3-8116-D107E6C190A1}" type="parTrans">
      <dgm:prSet/>
      <dgm:spPr/>
      <dgm:t>
        <a:bodyPr/>
        <a:lstStyle/>
        <a:p>
          <a:endParaRPr lang="zh-CN" altLang="en-US"/>
        </a:p>
      </dgm:t>
    </dgm:pt>
    <dgm:pt modelId="{0E280951-2A85-4EF5-8816-548C46F72063}" cxnId="{3A86E6A3-45FB-4AB3-8116-D107E6C190A1}" type="sibTrans">
      <dgm:prSet/>
      <dgm:spPr/>
      <dgm:t>
        <a:bodyPr/>
        <a:lstStyle/>
        <a:p>
          <a:endParaRPr lang="zh-CN" altLang="en-US"/>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5"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5"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5"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5"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5"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5" custScaleX="77179">
        <dgm:presLayoutVars>
          <dgm:bulletEnabled val="1"/>
        </dgm:presLayoutVars>
      </dgm:prSet>
      <dgm:spPr/>
      <dgm:t>
        <a:bodyPr/>
        <a:lstStyle/>
        <a:p>
          <a:endParaRPr lang="zh-CN" altLang="en-US"/>
        </a:p>
      </dgm:t>
    </dgm:pt>
    <dgm:pt modelId="{DB698859-1331-4D26-9BE6-4E467DBF801C}" type="pres">
      <dgm:prSet presAssocID="{88B3A76F-6C50-4538-AA20-1B33DF5E805D}" presName="sp" presStyleCnt="0"/>
      <dgm:spPr/>
    </dgm:pt>
    <dgm:pt modelId="{C6DEBEEE-0F0C-4F56-A981-41727236804D}" type="pres">
      <dgm:prSet presAssocID="{21E54369-ED2C-4320-A7C0-E588C03CDB9E}" presName="linNode" presStyleCnt="0"/>
      <dgm:spPr/>
    </dgm:pt>
    <dgm:pt modelId="{35547294-C14E-4F03-8E18-9D12420A3C5B}" type="pres">
      <dgm:prSet presAssocID="{21E54369-ED2C-4320-A7C0-E588C03CDB9E}" presName="parentText" presStyleLbl="node1" presStyleIdx="3" presStyleCnt="5" custScaleX="52470">
        <dgm:presLayoutVars>
          <dgm:chMax val="1"/>
          <dgm:bulletEnabled val="1"/>
        </dgm:presLayoutVars>
      </dgm:prSet>
      <dgm:spPr/>
      <dgm:t>
        <a:bodyPr/>
        <a:lstStyle/>
        <a:p>
          <a:endParaRPr lang="zh-CN" altLang="en-US"/>
        </a:p>
      </dgm:t>
    </dgm:pt>
    <dgm:pt modelId="{D9431FC6-9C95-4DE7-9501-35EF8022BCA8}" type="pres">
      <dgm:prSet presAssocID="{21E54369-ED2C-4320-A7C0-E588C03CDB9E}" presName="descendantText" presStyleLbl="alignAccFollowNode1" presStyleIdx="3" presStyleCnt="5" custScaleX="78257">
        <dgm:presLayoutVars>
          <dgm:bulletEnabled val="1"/>
        </dgm:presLayoutVars>
      </dgm:prSet>
      <dgm:spPr/>
      <dgm:t>
        <a:bodyPr/>
        <a:lstStyle/>
        <a:p>
          <a:endParaRPr lang="zh-CN" altLang="en-US"/>
        </a:p>
      </dgm:t>
    </dgm:pt>
    <dgm:pt modelId="{F12AC4E7-FCE1-4EE7-86C9-412B85443347}" type="pres">
      <dgm:prSet presAssocID="{3895D544-43F7-4B19-94C0-2440C1662C8F}" presName="sp" presStyleCnt="0"/>
      <dgm:spPr/>
    </dgm:pt>
    <dgm:pt modelId="{DD4E9A22-6C64-4D3D-A716-D170E8CD7308}" type="pres">
      <dgm:prSet presAssocID="{AA4EB919-0B16-467B-810F-EEDFD78774D7}" presName="linNode" presStyleCnt="0"/>
      <dgm:spPr/>
    </dgm:pt>
    <dgm:pt modelId="{674BD810-F4DC-4A38-A14D-924537515970}" type="pres">
      <dgm:prSet presAssocID="{AA4EB919-0B16-467B-810F-EEDFD78774D7}" presName="parentText" presStyleLbl="node1" presStyleIdx="4" presStyleCnt="5" custScaleX="52470">
        <dgm:presLayoutVars>
          <dgm:chMax val="1"/>
          <dgm:bulletEnabled val="1"/>
        </dgm:presLayoutVars>
      </dgm:prSet>
      <dgm:spPr/>
      <dgm:t>
        <a:bodyPr/>
        <a:lstStyle/>
        <a:p>
          <a:endParaRPr lang="zh-CN" altLang="en-US"/>
        </a:p>
      </dgm:t>
    </dgm:pt>
    <dgm:pt modelId="{0E8ED3D7-121C-4B7B-B68C-1207793739DB}" type="pres">
      <dgm:prSet presAssocID="{AA4EB919-0B16-467B-810F-EEDFD78774D7}" presName="descendantText" presStyleLbl="alignAccFollowNode1" presStyleIdx="4" presStyleCnt="5" custScaleX="78257">
        <dgm:presLayoutVars>
          <dgm:bulletEnabled val="1"/>
        </dgm:presLayoutVars>
      </dgm:prSet>
      <dgm:spPr/>
      <dgm:t>
        <a:bodyPr/>
        <a:lstStyle/>
        <a:p>
          <a:endParaRPr lang="zh-CN" altLang="en-US"/>
        </a:p>
      </dgm:t>
    </dgm:pt>
  </dgm:ptLst>
  <dgm:cxnLst>
    <dgm:cxn modelId="{CBA812AB-9E99-4DEF-87E4-A11E4E6E0F02}" srcId="{A59174C9-7AAD-4F7F-954A-384DA8E5FE39}" destId="{E1F4FCBD-E281-4E0B-B39E-4F07BF02B932}" srcOrd="2" destOrd="0" parTransId="{285C5B58-D2E1-4478-9C2D-951D4DD1F5DE}" sibTransId="{88B3A76F-6C50-4538-AA20-1B33DF5E805D}"/>
    <dgm:cxn modelId="{A38EC60F-080F-48CB-9360-66FD12DFE6AE}" srcId="{2B4FCAB2-04A6-4EED-8E65-5F25C2A70AFD}" destId="{52858922-0835-45DD-ACB5-98F131AAFDE9}" srcOrd="0" destOrd="0" parTransId="{7BAA943F-4C07-436E-9476-16447F82ADE3}" sibTransId="{33A3487E-1ACB-48F4-BA5D-B1FFE34EFAB9}"/>
    <dgm:cxn modelId="{A3820948-627E-47F7-A9EB-5DC364D27B40}" type="presOf" srcId="{909E4549-4162-4712-BDA8-5D70459AC354}" destId="{A60A6E0D-8C3E-4D38-8B3B-C002A2375BC1}" srcOrd="0" destOrd="0" presId="urn:microsoft.com/office/officeart/2005/8/layout/vList5"/>
    <dgm:cxn modelId="{F36B9EA1-DCF5-4E6F-B0A3-CACAECC39CF6}" type="presOf" srcId="{E1F4FCBD-E281-4E0B-B39E-4F07BF02B932}" destId="{0865DAEA-9F19-48A6-8CC3-91BDCB95FDFB}" srcOrd="0" destOrd="0" presId="urn:microsoft.com/office/officeart/2005/8/layout/vList5"/>
    <dgm:cxn modelId="{699A2D97-C629-43BF-B6F5-B71A432AEF94}" type="presOf" srcId="{52858922-0835-45DD-ACB5-98F131AAFDE9}" destId="{EE017442-5C48-4439-8DFE-CAD0318F25F0}" srcOrd="0" destOrd="0" presId="urn:microsoft.com/office/officeart/2005/8/layout/vList5"/>
    <dgm:cxn modelId="{17655AE4-9ECC-48D9-AEFC-1DFC72E46683}" srcId="{A59174C9-7AAD-4F7F-954A-384DA8E5FE39}" destId="{B0644658-88F2-473F-9365-7F36B92B7A6B}" srcOrd="0" destOrd="0" parTransId="{FFC98BC0-F377-4A7F-BB9C-923A634DF781}" sibTransId="{9015E9DB-93D9-40E1-BD94-64F1626CD3F9}"/>
    <dgm:cxn modelId="{1725B494-35E8-4022-BB6B-3046240F2C70}" type="presOf" srcId="{B0644658-88F2-473F-9365-7F36B92B7A6B}" destId="{A462B4C9-EE5C-4601-890B-8DC09F6D2ED6}" srcOrd="0" destOrd="0" presId="urn:microsoft.com/office/officeart/2005/8/layout/vList5"/>
    <dgm:cxn modelId="{E2E5616E-4C1E-4996-83A5-915B216CB11C}" srcId="{21E54369-ED2C-4320-A7C0-E588C03CDB9E}" destId="{FF33E2A8-74AB-4C08-BAF6-C30378697094}" srcOrd="0" destOrd="0" parTransId="{916AA0E1-6464-4E30-AB04-1922FF5BB44A}" sibTransId="{2EC9AC95-2951-47DC-8A37-AC90C4E88F64}"/>
    <dgm:cxn modelId="{36C7CB63-8791-4F3D-BF75-6C591BB4FD8D}" srcId="{A59174C9-7AAD-4F7F-954A-384DA8E5FE39}" destId="{2B4FCAB2-04A6-4EED-8E65-5F25C2A70AFD}" srcOrd="1" destOrd="0" parTransId="{3B927D7F-6052-42AD-AC35-99159F782F95}" sibTransId="{0761248F-9B91-492F-B9FD-960C0561915C}"/>
    <dgm:cxn modelId="{596AC489-8F5E-4EE8-80F8-3123F15AF893}" srcId="{E1F4FCBD-E281-4E0B-B39E-4F07BF02B932}" destId="{8BFB1756-3B5C-4AD6-9DBC-E9685C20CE21}" srcOrd="0" destOrd="0" parTransId="{4E169708-CC60-4E5C-8E9A-8A1C7800A227}" sibTransId="{5D1B3F49-4793-4931-A7E8-0767405931FF}"/>
    <dgm:cxn modelId="{93F07EB8-9B82-4EE2-B76C-35DA7DDB2D6C}" type="presOf" srcId="{D3879846-BA25-462F-9FD7-DB3416BB0358}" destId="{0E8ED3D7-121C-4B7B-B68C-1207793739DB}" srcOrd="0" destOrd="0" presId="urn:microsoft.com/office/officeart/2005/8/layout/vList5"/>
    <dgm:cxn modelId="{FD841058-0C94-405A-B118-EBFE588C9A6C}" type="presOf" srcId="{8BFB1756-3B5C-4AD6-9DBC-E9685C20CE21}" destId="{B0A8D0B8-585B-4DB8-A3CB-A859F6B63402}" srcOrd="0" destOrd="0" presId="urn:microsoft.com/office/officeart/2005/8/layout/vList5"/>
    <dgm:cxn modelId="{BAE75140-E867-47AE-BC19-32A9D17D7BCF}" type="presOf" srcId="{FF33E2A8-74AB-4C08-BAF6-C30378697094}" destId="{D9431FC6-9C95-4DE7-9501-35EF8022BCA8}" srcOrd="0" destOrd="0" presId="urn:microsoft.com/office/officeart/2005/8/layout/vList5"/>
    <dgm:cxn modelId="{75E383E8-3EAF-40C8-B91F-C453CDC5FE51}" type="presOf" srcId="{A59174C9-7AAD-4F7F-954A-384DA8E5FE39}" destId="{FBB7C4B6-6A43-44AB-BB77-B16DDDCB9930}" srcOrd="0" destOrd="0" presId="urn:microsoft.com/office/officeart/2005/8/layout/vList5"/>
    <dgm:cxn modelId="{C0F84F00-DC5E-45BB-9AFB-BFA765B08E43}" srcId="{A59174C9-7AAD-4F7F-954A-384DA8E5FE39}" destId="{21E54369-ED2C-4320-A7C0-E588C03CDB9E}" srcOrd="3" destOrd="0" parTransId="{5A62991B-0244-4D1B-B854-DE6750C2C761}" sibTransId="{3895D544-43F7-4B19-94C0-2440C1662C8F}"/>
    <dgm:cxn modelId="{3A86E6A3-45FB-4AB3-8116-D107E6C190A1}" srcId="{AA4EB919-0B16-467B-810F-EEDFD78774D7}" destId="{D3879846-BA25-462F-9FD7-DB3416BB0358}" srcOrd="0" destOrd="0" parTransId="{D20196A1-377F-4FB8-8D89-4383D62517AE}" sibTransId="{0E280951-2A85-4EF5-8816-548C46F72063}"/>
    <dgm:cxn modelId="{F0738EE6-1B0D-426F-9140-46E6E0993BF8}" type="presOf" srcId="{2B4FCAB2-04A6-4EED-8E65-5F25C2A70AFD}" destId="{4BAC0A46-183E-4967-A61E-AE53DDFF4762}" srcOrd="0" destOrd="0" presId="urn:microsoft.com/office/officeart/2005/8/layout/vList5"/>
    <dgm:cxn modelId="{B30FC5D3-08FB-48EF-99D4-6F0CACD44188}" type="presOf" srcId="{21E54369-ED2C-4320-A7C0-E588C03CDB9E}" destId="{35547294-C14E-4F03-8E18-9D12420A3C5B}" srcOrd="0" destOrd="0" presId="urn:microsoft.com/office/officeart/2005/8/layout/vList5"/>
    <dgm:cxn modelId="{08BDFFF1-FDF9-4499-AF1B-7264F202346A}" srcId="{A59174C9-7AAD-4F7F-954A-384DA8E5FE39}" destId="{AA4EB919-0B16-467B-810F-EEDFD78774D7}" srcOrd="4" destOrd="0" parTransId="{DC466532-12F4-4026-8A93-704F4A31A5BA}" sibTransId="{C0B3E953-1923-45C3-B931-90430C10956B}"/>
    <dgm:cxn modelId="{873977B7-25C6-4CCC-BBF9-DB775C065312}" type="presOf" srcId="{AA4EB919-0B16-467B-810F-EEDFD78774D7}" destId="{674BD810-F4DC-4A38-A14D-924537515970}" srcOrd="0" destOrd="0" presId="urn:microsoft.com/office/officeart/2005/8/layout/vList5"/>
    <dgm:cxn modelId="{E20490BB-D01A-47A5-9540-0C67060E1BD8}" srcId="{B0644658-88F2-473F-9365-7F36B92B7A6B}" destId="{909E4549-4162-4712-BDA8-5D70459AC354}" srcOrd="0" destOrd="0" parTransId="{3AAADA81-DDBB-4643-9BB9-76593F2B8EA5}" sibTransId="{B50FB591-4691-425E-BB7B-CACCA6E83C72}"/>
    <dgm:cxn modelId="{AD437741-A5EF-42B8-BC8A-D3FB4E5A950D}" type="presParOf" srcId="{FBB7C4B6-6A43-44AB-BB77-B16DDDCB9930}" destId="{1A776D5D-34A3-4D7C-A484-45AC3C4D3630}" srcOrd="0" destOrd="0" presId="urn:microsoft.com/office/officeart/2005/8/layout/vList5"/>
    <dgm:cxn modelId="{BF08B7B2-92D0-4368-ACAC-02D242F42EA4}" type="presParOf" srcId="{1A776D5D-34A3-4D7C-A484-45AC3C4D3630}" destId="{A462B4C9-EE5C-4601-890B-8DC09F6D2ED6}" srcOrd="0" destOrd="0" presId="urn:microsoft.com/office/officeart/2005/8/layout/vList5"/>
    <dgm:cxn modelId="{A789434F-F19A-45B1-8A46-47D768E2CCF9}" type="presParOf" srcId="{1A776D5D-34A3-4D7C-A484-45AC3C4D3630}" destId="{A60A6E0D-8C3E-4D38-8B3B-C002A2375BC1}" srcOrd="1" destOrd="0" presId="urn:microsoft.com/office/officeart/2005/8/layout/vList5"/>
    <dgm:cxn modelId="{25B506A3-73F4-434C-A02C-DCAFEE9B44C8}" type="presParOf" srcId="{FBB7C4B6-6A43-44AB-BB77-B16DDDCB9930}" destId="{060C555C-21ED-40DB-9BE6-0EE5A8503C83}" srcOrd="1" destOrd="0" presId="urn:microsoft.com/office/officeart/2005/8/layout/vList5"/>
    <dgm:cxn modelId="{C79155A2-93E2-43F5-9C52-A2F88994C68F}" type="presParOf" srcId="{FBB7C4B6-6A43-44AB-BB77-B16DDDCB9930}" destId="{03BFA6EE-12D6-4500-9455-23DC88E795FC}" srcOrd="2" destOrd="0" presId="urn:microsoft.com/office/officeart/2005/8/layout/vList5"/>
    <dgm:cxn modelId="{ABC0D6AB-9CB4-4A94-8E7E-0D0A77B4868A}" type="presParOf" srcId="{03BFA6EE-12D6-4500-9455-23DC88E795FC}" destId="{4BAC0A46-183E-4967-A61E-AE53DDFF4762}" srcOrd="0" destOrd="0" presId="urn:microsoft.com/office/officeart/2005/8/layout/vList5"/>
    <dgm:cxn modelId="{54E2A5B3-52B4-4FC4-AD6B-0770220104B8}" type="presParOf" srcId="{03BFA6EE-12D6-4500-9455-23DC88E795FC}" destId="{EE017442-5C48-4439-8DFE-CAD0318F25F0}" srcOrd="1" destOrd="0" presId="urn:microsoft.com/office/officeart/2005/8/layout/vList5"/>
    <dgm:cxn modelId="{B53E0B98-D2C2-46E7-A928-51CC815D9403}" type="presParOf" srcId="{FBB7C4B6-6A43-44AB-BB77-B16DDDCB9930}" destId="{F4189CDC-1822-4897-BA8D-07DD96095C94}" srcOrd="3" destOrd="0" presId="urn:microsoft.com/office/officeart/2005/8/layout/vList5"/>
    <dgm:cxn modelId="{879415D9-55D3-451B-B8EA-598DAC6C4728}" type="presParOf" srcId="{FBB7C4B6-6A43-44AB-BB77-B16DDDCB9930}" destId="{336D9357-4C76-46BC-AFD3-7CC1816A2231}" srcOrd="4" destOrd="0" presId="urn:microsoft.com/office/officeart/2005/8/layout/vList5"/>
    <dgm:cxn modelId="{2484B67E-5E5F-465A-9223-61561485CC91}" type="presParOf" srcId="{336D9357-4C76-46BC-AFD3-7CC1816A2231}" destId="{0865DAEA-9F19-48A6-8CC3-91BDCB95FDFB}" srcOrd="0" destOrd="0" presId="urn:microsoft.com/office/officeart/2005/8/layout/vList5"/>
    <dgm:cxn modelId="{D066E0CB-1521-4521-843A-A0308C44215B}" type="presParOf" srcId="{336D9357-4C76-46BC-AFD3-7CC1816A2231}" destId="{B0A8D0B8-585B-4DB8-A3CB-A859F6B63402}" srcOrd="1" destOrd="0" presId="urn:microsoft.com/office/officeart/2005/8/layout/vList5"/>
    <dgm:cxn modelId="{4153C983-DAB3-489D-B299-CF8F61E3000D}" type="presParOf" srcId="{FBB7C4B6-6A43-44AB-BB77-B16DDDCB9930}" destId="{DB698859-1331-4D26-9BE6-4E467DBF801C}" srcOrd="5" destOrd="0" presId="urn:microsoft.com/office/officeart/2005/8/layout/vList5"/>
    <dgm:cxn modelId="{549742C4-A7C8-4FF3-9237-49CF291C1429}" type="presParOf" srcId="{FBB7C4B6-6A43-44AB-BB77-B16DDDCB9930}" destId="{C6DEBEEE-0F0C-4F56-A981-41727236804D}" srcOrd="6" destOrd="0" presId="urn:microsoft.com/office/officeart/2005/8/layout/vList5"/>
    <dgm:cxn modelId="{42BEFDB2-EBE9-4355-BF7F-0FC95F57C206}" type="presParOf" srcId="{C6DEBEEE-0F0C-4F56-A981-41727236804D}" destId="{35547294-C14E-4F03-8E18-9D12420A3C5B}" srcOrd="0" destOrd="0" presId="urn:microsoft.com/office/officeart/2005/8/layout/vList5"/>
    <dgm:cxn modelId="{1057FB2A-3CCD-4762-9C2F-91D3BAB443D5}" type="presParOf" srcId="{C6DEBEEE-0F0C-4F56-A981-41727236804D}" destId="{D9431FC6-9C95-4DE7-9501-35EF8022BCA8}" srcOrd="1" destOrd="0" presId="urn:microsoft.com/office/officeart/2005/8/layout/vList5"/>
    <dgm:cxn modelId="{D5E7602A-5C05-455F-B55C-83FF8DD58232}" type="presParOf" srcId="{FBB7C4B6-6A43-44AB-BB77-B16DDDCB9930}" destId="{F12AC4E7-FCE1-4EE7-86C9-412B85443347}" srcOrd="7" destOrd="0" presId="urn:microsoft.com/office/officeart/2005/8/layout/vList5"/>
    <dgm:cxn modelId="{DFA8B724-4602-471F-B1CD-B32F73994C4F}" type="presParOf" srcId="{FBB7C4B6-6A43-44AB-BB77-B16DDDCB9930}" destId="{DD4E9A22-6C64-4D3D-A716-D170E8CD7308}" srcOrd="8" destOrd="0" presId="urn:microsoft.com/office/officeart/2005/8/layout/vList5"/>
    <dgm:cxn modelId="{A25EB67C-CF9E-46A1-B572-18F1F5EE36EE}" type="presParOf" srcId="{DD4E9A22-6C64-4D3D-A716-D170E8CD7308}" destId="{674BD810-F4DC-4A38-A14D-924537515970}" srcOrd="0" destOrd="0" presId="urn:microsoft.com/office/officeart/2005/8/layout/vList5"/>
    <dgm:cxn modelId="{64CB80CA-AEEB-455E-B10F-5BD686BA144D}" type="presParOf" srcId="{DD4E9A22-6C64-4D3D-A716-D170E8CD7308}" destId="{0E8ED3D7-121C-4B7B-B68C-1207793739D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9174C9-7AAD-4F7F-954A-384DA8E5FE39}" type="doc">
      <dgm:prSet loTypeId="urn:microsoft.com/office/officeart/2005/8/layout/vList5" loCatId="list" qsTypeId="urn:microsoft.com/office/officeart/2005/8/quickstyle/3d1#10" qsCatId="3D" csTypeId="urn:microsoft.com/office/officeart/2005/8/colors/accent3_4#10" csCatId="accent3" phldr="1"/>
      <dgm:spPr/>
      <dgm:t>
        <a:bodyPr/>
        <a:lstStyle/>
        <a:p>
          <a:endParaRPr lang="zh-CN" altLang="en-US"/>
        </a:p>
      </dgm:t>
    </dgm:pt>
    <dgm:pt modelId="{B0644658-88F2-473F-9365-7F36B92B7A6B}">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四</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FFC98BC0-F377-4A7F-BB9C-923A634DF781}" cxnId="{17655AE4-9ECC-48D9-AEFC-1DFC72E4668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15E9DB-93D9-40E1-BD94-64F1626CD3F9}" cxnId="{17655AE4-9ECC-48D9-AEFC-1DFC72E4668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909E4549-4162-4712-BDA8-5D70459AC354}">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证书申请</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AAADA81-DDBB-4643-9BB9-76593F2B8EA5}" cxnId="{E20490BB-D01A-47A5-9540-0C67060E1BD8}"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B50FB591-4691-425E-BB7B-CACCA6E83C72}" cxnId="{E20490BB-D01A-47A5-9540-0C67060E1BD8}"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E1F4FCBD-E281-4E0B-B39E-4F07BF02B932}">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六</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285C5B58-D2E1-4478-9C2D-951D4DD1F5DE}" cxnId="{CBA812AB-9E99-4DEF-87E4-A11E4E6E0F02}"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8B3A76F-6C50-4538-AA20-1B33DF5E805D}" cxnId="{CBA812AB-9E99-4DEF-87E4-A11E4E6E0F02}"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8BFB1756-3B5C-4AD6-9DBC-E9685C20CE21}">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打印报表</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4E169708-CC60-4E5C-8E9A-8A1C7800A227}" cxnId="{596AC489-8F5E-4EE8-80F8-3123F15AF893}"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D1B3F49-4793-4931-A7E8-0767405931FF}" cxnId="{596AC489-8F5E-4EE8-80F8-3123F15AF893}"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2B4FCAB2-04A6-4EED-8E65-5F25C2A70AFD}">
      <dgm:prSet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五</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3B927D7F-6052-42AD-AC35-99159F782F95}" cxnId="{36C7CB63-8791-4F3D-BF75-6C591BB4FD8D}"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0761248F-9B91-492F-B9FD-960C0561915C}" cxnId="{36C7CB63-8791-4F3D-BF75-6C591BB4FD8D}"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52858922-0835-45DD-ACB5-98F131AAFDE9}">
      <dgm:prSet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填报流程</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7BAA943F-4C07-436E-9476-16447F82ADE3}" cxnId="{A38EC60F-080F-48CB-9360-66FD12DFE6AE}" type="par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33A3487E-1ACB-48F4-BA5D-B1FFE34EFAB9}" cxnId="{A38EC60F-080F-48CB-9360-66FD12DFE6AE}" type="sibTrans">
      <dgm:prSet/>
      <dgm:spPr/>
      <dgm:t>
        <a:bodyPr/>
        <a:lstStyle/>
        <a:p>
          <a:endParaRPr lang="zh-CN" altLang="en-US" sz="2800" b="1">
            <a:solidFill>
              <a:schemeClr val="bg2"/>
            </a:solidFill>
            <a:latin typeface="华文中宋" panose="02010600040101010101" pitchFamily="2" charset="-122"/>
            <a:ea typeface="华文中宋" panose="02010600040101010101" pitchFamily="2" charset="-122"/>
          </a:endParaRPr>
        </a:p>
      </dgm:t>
    </dgm:pt>
    <dgm:pt modelId="{FF33E2A8-74AB-4C08-BAF6-C30378697094}">
      <dgm:prSet phldrT="[文本]" custT="1"/>
      <dgm:spPr/>
      <dgm:t>
        <a:bodyPr/>
        <a:lstStyle/>
        <a:p>
          <a:pPr algn="ctr"/>
          <a:r>
            <a:rPr lang="zh-CN" altLang="en-US" sz="2800" b="1" dirty="0" smtClean="0">
              <a:solidFill>
                <a:schemeClr val="bg2"/>
              </a:solidFill>
              <a:latin typeface="华文中宋" panose="02010600040101010101" pitchFamily="2" charset="-122"/>
              <a:ea typeface="华文中宋" panose="02010600040101010101" pitchFamily="2" charset="-122"/>
            </a:rPr>
            <a:t>问题解答</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916AA0E1-6464-4E30-AB04-1922FF5BB44A}" cxnId="{E2E5616E-4C1E-4996-83A5-915B216CB11C}" type="parTrans">
      <dgm:prSet/>
      <dgm:spPr/>
      <dgm:t>
        <a:bodyPr/>
        <a:lstStyle/>
        <a:p>
          <a:endParaRPr lang="zh-CN" altLang="en-US"/>
        </a:p>
      </dgm:t>
    </dgm:pt>
    <dgm:pt modelId="{2EC9AC95-2951-47DC-8A37-AC90C4E88F64}" cxnId="{E2E5616E-4C1E-4996-83A5-915B216CB11C}" type="sibTrans">
      <dgm:prSet/>
      <dgm:spPr/>
      <dgm:t>
        <a:bodyPr/>
        <a:lstStyle/>
        <a:p>
          <a:endParaRPr lang="zh-CN" altLang="en-US"/>
        </a:p>
      </dgm:t>
    </dgm:pt>
    <dgm:pt modelId="{21E54369-ED2C-4320-A7C0-E588C03CDB9E}">
      <dgm:prSet phldrT="[文本]" custT="1"/>
      <dgm:spPr/>
      <dgm:t>
        <a:bodyPr/>
        <a:lstStyle/>
        <a:p>
          <a:r>
            <a:rPr lang="zh-CN" altLang="en-US" sz="2800" b="1" dirty="0" smtClean="0">
              <a:solidFill>
                <a:schemeClr val="bg2"/>
              </a:solidFill>
              <a:latin typeface="华文中宋" panose="02010600040101010101" pitchFamily="2" charset="-122"/>
              <a:ea typeface="华文中宋" panose="02010600040101010101" pitchFamily="2" charset="-122"/>
            </a:rPr>
            <a:t>七</a:t>
          </a:r>
          <a:endParaRPr lang="zh-CN" altLang="en-US" sz="2800" b="1" dirty="0">
            <a:solidFill>
              <a:schemeClr val="bg2"/>
            </a:solidFill>
            <a:latin typeface="华文中宋" panose="02010600040101010101" pitchFamily="2" charset="-122"/>
            <a:ea typeface="华文中宋" panose="02010600040101010101" pitchFamily="2" charset="-122"/>
          </a:endParaRPr>
        </a:p>
      </dgm:t>
    </dgm:pt>
    <dgm:pt modelId="{5A62991B-0244-4D1B-B854-DE6750C2C761}" cxnId="{C0F84F00-DC5E-45BB-9AFB-BFA765B08E43}" type="parTrans">
      <dgm:prSet/>
      <dgm:spPr/>
      <dgm:t>
        <a:bodyPr/>
        <a:lstStyle/>
        <a:p>
          <a:endParaRPr lang="zh-CN" altLang="en-US"/>
        </a:p>
      </dgm:t>
    </dgm:pt>
    <dgm:pt modelId="{3895D544-43F7-4B19-94C0-2440C1662C8F}" cxnId="{C0F84F00-DC5E-45BB-9AFB-BFA765B08E43}" type="sibTrans">
      <dgm:prSet/>
      <dgm:spPr/>
      <dgm:t>
        <a:bodyPr/>
        <a:lstStyle/>
        <a:p>
          <a:endParaRPr lang="zh-CN" altLang="en-US"/>
        </a:p>
      </dgm:t>
    </dgm:pt>
    <dgm:pt modelId="{AA4EB919-0B16-467B-810F-EEDFD78774D7}">
      <dgm:prSet phldrT="[文本]" custT="1"/>
      <dgm:spPr/>
      <dgm:t>
        <a:bodyPr/>
        <a:lstStyle/>
        <a:p>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八</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C466532-12F4-4026-8A93-704F4A31A5BA}" cxnId="{08BDFFF1-FDF9-4499-AF1B-7264F202346A}" type="parTrans">
      <dgm:prSet/>
      <dgm:spPr/>
      <dgm:t>
        <a:bodyPr/>
        <a:lstStyle/>
        <a:p>
          <a:endParaRPr lang="zh-CN" altLang="en-US"/>
        </a:p>
      </dgm:t>
    </dgm:pt>
    <dgm:pt modelId="{C0B3E953-1923-45C3-B931-90430C10956B}" cxnId="{08BDFFF1-FDF9-4499-AF1B-7264F202346A}" type="sibTrans">
      <dgm:prSet/>
      <dgm:spPr/>
      <dgm:t>
        <a:bodyPr/>
        <a:lstStyle/>
        <a:p>
          <a:endParaRPr lang="zh-CN" altLang="en-US"/>
        </a:p>
      </dgm:t>
    </dgm:pt>
    <dgm:pt modelId="{D3879846-BA25-462F-9FD7-DB3416BB0358}">
      <dgm:prSet phldrT="[文本]" custT="1"/>
      <dgm:spPr/>
      <dgm:t>
        <a:bodyPr/>
        <a:lstStyle/>
        <a:p>
          <a:pPr algn="ctr"/>
          <a:r>
            <a:rPr lang="zh-CN" altLang="en-US" sz="2800" b="1" dirty="0" smtClean="0">
              <a:solidFill>
                <a:schemeClr val="tx1">
                  <a:lumMod val="75000"/>
                </a:schemeClr>
              </a:solidFill>
              <a:latin typeface="华文中宋" panose="02010600040101010101" pitchFamily="2" charset="-122"/>
              <a:ea typeface="华文中宋" panose="02010600040101010101" pitchFamily="2" charset="-122"/>
            </a:rPr>
            <a:t>联系方式</a:t>
          </a:r>
          <a:endParaRPr lang="zh-CN" altLang="en-US" sz="2800" b="1" dirty="0">
            <a:solidFill>
              <a:schemeClr val="tx1">
                <a:lumMod val="75000"/>
              </a:schemeClr>
            </a:solidFill>
            <a:latin typeface="华文中宋" panose="02010600040101010101" pitchFamily="2" charset="-122"/>
            <a:ea typeface="华文中宋" panose="02010600040101010101" pitchFamily="2" charset="-122"/>
          </a:endParaRPr>
        </a:p>
      </dgm:t>
    </dgm:pt>
    <dgm:pt modelId="{D20196A1-377F-4FB8-8D89-4383D62517AE}" cxnId="{3A86E6A3-45FB-4AB3-8116-D107E6C190A1}" type="parTrans">
      <dgm:prSet/>
      <dgm:spPr/>
      <dgm:t>
        <a:bodyPr/>
        <a:lstStyle/>
        <a:p>
          <a:endParaRPr lang="zh-CN" altLang="en-US"/>
        </a:p>
      </dgm:t>
    </dgm:pt>
    <dgm:pt modelId="{0E280951-2A85-4EF5-8816-548C46F72063}" cxnId="{3A86E6A3-45FB-4AB3-8116-D107E6C190A1}" type="sibTrans">
      <dgm:prSet/>
      <dgm:spPr/>
      <dgm:t>
        <a:bodyPr/>
        <a:lstStyle/>
        <a:p>
          <a:endParaRPr lang="zh-CN" altLang="en-US"/>
        </a:p>
      </dgm:t>
    </dgm:pt>
    <dgm:pt modelId="{FBB7C4B6-6A43-44AB-BB77-B16DDDCB9930}" type="pres">
      <dgm:prSet presAssocID="{A59174C9-7AAD-4F7F-954A-384DA8E5FE39}" presName="Name0" presStyleCnt="0">
        <dgm:presLayoutVars>
          <dgm:dir/>
          <dgm:animLvl val="lvl"/>
          <dgm:resizeHandles val="exact"/>
        </dgm:presLayoutVars>
      </dgm:prSet>
      <dgm:spPr/>
      <dgm:t>
        <a:bodyPr/>
        <a:lstStyle/>
        <a:p>
          <a:endParaRPr lang="zh-CN" altLang="en-US"/>
        </a:p>
      </dgm:t>
    </dgm:pt>
    <dgm:pt modelId="{1A776D5D-34A3-4D7C-A484-45AC3C4D3630}" type="pres">
      <dgm:prSet presAssocID="{B0644658-88F2-473F-9365-7F36B92B7A6B}" presName="linNode" presStyleCnt="0"/>
      <dgm:spPr/>
      <dgm:t>
        <a:bodyPr/>
        <a:lstStyle/>
        <a:p>
          <a:endParaRPr lang="zh-CN" altLang="en-US"/>
        </a:p>
      </dgm:t>
    </dgm:pt>
    <dgm:pt modelId="{A462B4C9-EE5C-4601-890B-8DC09F6D2ED6}" type="pres">
      <dgm:prSet presAssocID="{B0644658-88F2-473F-9365-7F36B92B7A6B}" presName="parentText" presStyleLbl="node1" presStyleIdx="0" presStyleCnt="5" custScaleX="52853">
        <dgm:presLayoutVars>
          <dgm:chMax val="1"/>
          <dgm:bulletEnabled val="1"/>
        </dgm:presLayoutVars>
      </dgm:prSet>
      <dgm:spPr/>
      <dgm:t>
        <a:bodyPr/>
        <a:lstStyle/>
        <a:p>
          <a:endParaRPr lang="zh-CN" altLang="en-US"/>
        </a:p>
      </dgm:t>
    </dgm:pt>
    <dgm:pt modelId="{A60A6E0D-8C3E-4D38-8B3B-C002A2375BC1}" type="pres">
      <dgm:prSet presAssocID="{B0644658-88F2-473F-9365-7F36B92B7A6B}" presName="descendantText" presStyleLbl="alignAccFollowNode1" presStyleIdx="0" presStyleCnt="5" custScaleX="76674">
        <dgm:presLayoutVars>
          <dgm:bulletEnabled val="1"/>
        </dgm:presLayoutVars>
      </dgm:prSet>
      <dgm:spPr/>
      <dgm:t>
        <a:bodyPr/>
        <a:lstStyle/>
        <a:p>
          <a:endParaRPr lang="zh-CN" altLang="en-US"/>
        </a:p>
      </dgm:t>
    </dgm:pt>
    <dgm:pt modelId="{060C555C-21ED-40DB-9BE6-0EE5A8503C83}" type="pres">
      <dgm:prSet presAssocID="{9015E9DB-93D9-40E1-BD94-64F1626CD3F9}" presName="sp" presStyleCnt="0"/>
      <dgm:spPr/>
      <dgm:t>
        <a:bodyPr/>
        <a:lstStyle/>
        <a:p>
          <a:endParaRPr lang="zh-CN" altLang="en-US"/>
        </a:p>
      </dgm:t>
    </dgm:pt>
    <dgm:pt modelId="{03BFA6EE-12D6-4500-9455-23DC88E795FC}" type="pres">
      <dgm:prSet presAssocID="{2B4FCAB2-04A6-4EED-8E65-5F25C2A70AFD}" presName="linNode" presStyleCnt="0"/>
      <dgm:spPr/>
      <dgm:t>
        <a:bodyPr/>
        <a:lstStyle/>
        <a:p>
          <a:endParaRPr lang="zh-CN" altLang="en-US"/>
        </a:p>
      </dgm:t>
    </dgm:pt>
    <dgm:pt modelId="{4BAC0A46-183E-4967-A61E-AE53DDFF4762}" type="pres">
      <dgm:prSet presAssocID="{2B4FCAB2-04A6-4EED-8E65-5F25C2A70AFD}" presName="parentText" presStyleLbl="node1" presStyleIdx="1" presStyleCnt="5" custScaleX="52461">
        <dgm:presLayoutVars>
          <dgm:chMax val="1"/>
          <dgm:bulletEnabled val="1"/>
        </dgm:presLayoutVars>
      </dgm:prSet>
      <dgm:spPr/>
      <dgm:t>
        <a:bodyPr/>
        <a:lstStyle/>
        <a:p>
          <a:endParaRPr lang="zh-CN" altLang="en-US"/>
        </a:p>
      </dgm:t>
    </dgm:pt>
    <dgm:pt modelId="{EE017442-5C48-4439-8DFE-CAD0318F25F0}" type="pres">
      <dgm:prSet presAssocID="{2B4FCAB2-04A6-4EED-8E65-5F25C2A70AFD}" presName="descendantText" presStyleLbl="alignAccFollowNode1" presStyleIdx="1" presStyleCnt="5" custScaleX="77898">
        <dgm:presLayoutVars>
          <dgm:bulletEnabled val="1"/>
        </dgm:presLayoutVars>
      </dgm:prSet>
      <dgm:spPr/>
      <dgm:t>
        <a:bodyPr/>
        <a:lstStyle/>
        <a:p>
          <a:endParaRPr lang="zh-CN" altLang="en-US"/>
        </a:p>
      </dgm:t>
    </dgm:pt>
    <dgm:pt modelId="{F4189CDC-1822-4897-BA8D-07DD96095C94}" type="pres">
      <dgm:prSet presAssocID="{0761248F-9B91-492F-B9FD-960C0561915C}" presName="sp" presStyleCnt="0"/>
      <dgm:spPr/>
      <dgm:t>
        <a:bodyPr/>
        <a:lstStyle/>
        <a:p>
          <a:endParaRPr lang="zh-CN" altLang="en-US"/>
        </a:p>
      </dgm:t>
    </dgm:pt>
    <dgm:pt modelId="{336D9357-4C76-46BC-AFD3-7CC1816A2231}" type="pres">
      <dgm:prSet presAssocID="{E1F4FCBD-E281-4E0B-B39E-4F07BF02B932}" presName="linNode" presStyleCnt="0"/>
      <dgm:spPr/>
      <dgm:t>
        <a:bodyPr/>
        <a:lstStyle/>
        <a:p>
          <a:endParaRPr lang="zh-CN" altLang="en-US"/>
        </a:p>
      </dgm:t>
    </dgm:pt>
    <dgm:pt modelId="{0865DAEA-9F19-48A6-8CC3-91BDCB95FDFB}" type="pres">
      <dgm:prSet presAssocID="{E1F4FCBD-E281-4E0B-B39E-4F07BF02B932}" presName="parentText" presStyleLbl="node1" presStyleIdx="2" presStyleCnt="5" custScaleX="53564">
        <dgm:presLayoutVars>
          <dgm:chMax val="1"/>
          <dgm:bulletEnabled val="1"/>
        </dgm:presLayoutVars>
      </dgm:prSet>
      <dgm:spPr/>
      <dgm:t>
        <a:bodyPr/>
        <a:lstStyle/>
        <a:p>
          <a:endParaRPr lang="zh-CN" altLang="en-US"/>
        </a:p>
      </dgm:t>
    </dgm:pt>
    <dgm:pt modelId="{B0A8D0B8-585B-4DB8-A3CB-A859F6B63402}" type="pres">
      <dgm:prSet presAssocID="{E1F4FCBD-E281-4E0B-B39E-4F07BF02B932}" presName="descendantText" presStyleLbl="alignAccFollowNode1" presStyleIdx="2" presStyleCnt="5" custScaleX="77179">
        <dgm:presLayoutVars>
          <dgm:bulletEnabled val="1"/>
        </dgm:presLayoutVars>
      </dgm:prSet>
      <dgm:spPr/>
      <dgm:t>
        <a:bodyPr/>
        <a:lstStyle/>
        <a:p>
          <a:endParaRPr lang="zh-CN" altLang="en-US"/>
        </a:p>
      </dgm:t>
    </dgm:pt>
    <dgm:pt modelId="{DB698859-1331-4D26-9BE6-4E467DBF801C}" type="pres">
      <dgm:prSet presAssocID="{88B3A76F-6C50-4538-AA20-1B33DF5E805D}" presName="sp" presStyleCnt="0"/>
      <dgm:spPr/>
    </dgm:pt>
    <dgm:pt modelId="{C6DEBEEE-0F0C-4F56-A981-41727236804D}" type="pres">
      <dgm:prSet presAssocID="{21E54369-ED2C-4320-A7C0-E588C03CDB9E}" presName="linNode" presStyleCnt="0"/>
      <dgm:spPr/>
    </dgm:pt>
    <dgm:pt modelId="{35547294-C14E-4F03-8E18-9D12420A3C5B}" type="pres">
      <dgm:prSet presAssocID="{21E54369-ED2C-4320-A7C0-E588C03CDB9E}" presName="parentText" presStyleLbl="node1" presStyleIdx="3" presStyleCnt="5" custScaleX="52470">
        <dgm:presLayoutVars>
          <dgm:chMax val="1"/>
          <dgm:bulletEnabled val="1"/>
        </dgm:presLayoutVars>
      </dgm:prSet>
      <dgm:spPr/>
      <dgm:t>
        <a:bodyPr/>
        <a:lstStyle/>
        <a:p>
          <a:endParaRPr lang="zh-CN" altLang="en-US"/>
        </a:p>
      </dgm:t>
    </dgm:pt>
    <dgm:pt modelId="{D9431FC6-9C95-4DE7-9501-35EF8022BCA8}" type="pres">
      <dgm:prSet presAssocID="{21E54369-ED2C-4320-A7C0-E588C03CDB9E}" presName="descendantText" presStyleLbl="alignAccFollowNode1" presStyleIdx="3" presStyleCnt="5" custScaleX="78257">
        <dgm:presLayoutVars>
          <dgm:bulletEnabled val="1"/>
        </dgm:presLayoutVars>
      </dgm:prSet>
      <dgm:spPr/>
      <dgm:t>
        <a:bodyPr/>
        <a:lstStyle/>
        <a:p>
          <a:endParaRPr lang="zh-CN" altLang="en-US"/>
        </a:p>
      </dgm:t>
    </dgm:pt>
    <dgm:pt modelId="{F12AC4E7-FCE1-4EE7-86C9-412B85443347}" type="pres">
      <dgm:prSet presAssocID="{3895D544-43F7-4B19-94C0-2440C1662C8F}" presName="sp" presStyleCnt="0"/>
      <dgm:spPr/>
    </dgm:pt>
    <dgm:pt modelId="{DD4E9A22-6C64-4D3D-A716-D170E8CD7308}" type="pres">
      <dgm:prSet presAssocID="{AA4EB919-0B16-467B-810F-EEDFD78774D7}" presName="linNode" presStyleCnt="0"/>
      <dgm:spPr/>
    </dgm:pt>
    <dgm:pt modelId="{674BD810-F4DC-4A38-A14D-924537515970}" type="pres">
      <dgm:prSet presAssocID="{AA4EB919-0B16-467B-810F-EEDFD78774D7}" presName="parentText" presStyleLbl="node1" presStyleIdx="4" presStyleCnt="5" custScaleX="52470">
        <dgm:presLayoutVars>
          <dgm:chMax val="1"/>
          <dgm:bulletEnabled val="1"/>
        </dgm:presLayoutVars>
      </dgm:prSet>
      <dgm:spPr/>
      <dgm:t>
        <a:bodyPr/>
        <a:lstStyle/>
        <a:p>
          <a:endParaRPr lang="zh-CN" altLang="en-US"/>
        </a:p>
      </dgm:t>
    </dgm:pt>
    <dgm:pt modelId="{0E8ED3D7-121C-4B7B-B68C-1207793739DB}" type="pres">
      <dgm:prSet presAssocID="{AA4EB919-0B16-467B-810F-EEDFD78774D7}" presName="descendantText" presStyleLbl="alignAccFollowNode1" presStyleIdx="4" presStyleCnt="5" custScaleX="78257">
        <dgm:presLayoutVars>
          <dgm:bulletEnabled val="1"/>
        </dgm:presLayoutVars>
      </dgm:prSet>
      <dgm:spPr/>
      <dgm:t>
        <a:bodyPr/>
        <a:lstStyle/>
        <a:p>
          <a:endParaRPr lang="zh-CN" altLang="en-US"/>
        </a:p>
      </dgm:t>
    </dgm:pt>
  </dgm:ptLst>
  <dgm:cxnLst>
    <dgm:cxn modelId="{CBA812AB-9E99-4DEF-87E4-A11E4E6E0F02}" srcId="{A59174C9-7AAD-4F7F-954A-384DA8E5FE39}" destId="{E1F4FCBD-E281-4E0B-B39E-4F07BF02B932}" srcOrd="2" destOrd="0" parTransId="{285C5B58-D2E1-4478-9C2D-951D4DD1F5DE}" sibTransId="{88B3A76F-6C50-4538-AA20-1B33DF5E805D}"/>
    <dgm:cxn modelId="{A38EC60F-080F-48CB-9360-66FD12DFE6AE}" srcId="{2B4FCAB2-04A6-4EED-8E65-5F25C2A70AFD}" destId="{52858922-0835-45DD-ACB5-98F131AAFDE9}" srcOrd="0" destOrd="0" parTransId="{7BAA943F-4C07-436E-9476-16447F82ADE3}" sibTransId="{33A3487E-1ACB-48F4-BA5D-B1FFE34EFAB9}"/>
    <dgm:cxn modelId="{EEFDE33C-5810-4DEE-BEEC-61AB86363674}" type="presOf" srcId="{8BFB1756-3B5C-4AD6-9DBC-E9685C20CE21}" destId="{B0A8D0B8-585B-4DB8-A3CB-A859F6B63402}" srcOrd="0" destOrd="0" presId="urn:microsoft.com/office/officeart/2005/8/layout/vList5"/>
    <dgm:cxn modelId="{17655AE4-9ECC-48D9-AEFC-1DFC72E46683}" srcId="{A59174C9-7AAD-4F7F-954A-384DA8E5FE39}" destId="{B0644658-88F2-473F-9365-7F36B92B7A6B}" srcOrd="0" destOrd="0" parTransId="{FFC98BC0-F377-4A7F-BB9C-923A634DF781}" sibTransId="{9015E9DB-93D9-40E1-BD94-64F1626CD3F9}"/>
    <dgm:cxn modelId="{6BDA32B5-E39D-4682-9C4A-2752E35EBDE8}" type="presOf" srcId="{2B4FCAB2-04A6-4EED-8E65-5F25C2A70AFD}" destId="{4BAC0A46-183E-4967-A61E-AE53DDFF4762}" srcOrd="0" destOrd="0" presId="urn:microsoft.com/office/officeart/2005/8/layout/vList5"/>
    <dgm:cxn modelId="{E2E5616E-4C1E-4996-83A5-915B216CB11C}" srcId="{21E54369-ED2C-4320-A7C0-E588C03CDB9E}" destId="{FF33E2A8-74AB-4C08-BAF6-C30378697094}" srcOrd="0" destOrd="0" parTransId="{916AA0E1-6464-4E30-AB04-1922FF5BB44A}" sibTransId="{2EC9AC95-2951-47DC-8A37-AC90C4E88F64}"/>
    <dgm:cxn modelId="{8D764827-C9C6-41F2-BE63-6F9636FF83A3}" type="presOf" srcId="{52858922-0835-45DD-ACB5-98F131AAFDE9}" destId="{EE017442-5C48-4439-8DFE-CAD0318F25F0}" srcOrd="0" destOrd="0" presId="urn:microsoft.com/office/officeart/2005/8/layout/vList5"/>
    <dgm:cxn modelId="{36C7CB63-8791-4F3D-BF75-6C591BB4FD8D}" srcId="{A59174C9-7AAD-4F7F-954A-384DA8E5FE39}" destId="{2B4FCAB2-04A6-4EED-8E65-5F25C2A70AFD}" srcOrd="1" destOrd="0" parTransId="{3B927D7F-6052-42AD-AC35-99159F782F95}" sibTransId="{0761248F-9B91-492F-B9FD-960C0561915C}"/>
    <dgm:cxn modelId="{596AC489-8F5E-4EE8-80F8-3123F15AF893}" srcId="{E1F4FCBD-E281-4E0B-B39E-4F07BF02B932}" destId="{8BFB1756-3B5C-4AD6-9DBC-E9685C20CE21}" srcOrd="0" destOrd="0" parTransId="{4E169708-CC60-4E5C-8E9A-8A1C7800A227}" sibTransId="{5D1B3F49-4793-4931-A7E8-0767405931FF}"/>
    <dgm:cxn modelId="{E9613811-9C75-4F03-843C-C828D899F2D6}" type="presOf" srcId="{B0644658-88F2-473F-9365-7F36B92B7A6B}" destId="{A462B4C9-EE5C-4601-890B-8DC09F6D2ED6}" srcOrd="0" destOrd="0" presId="urn:microsoft.com/office/officeart/2005/8/layout/vList5"/>
    <dgm:cxn modelId="{48F34617-5E16-4EBA-B4E0-3E3CD474ACDF}" type="presOf" srcId="{D3879846-BA25-462F-9FD7-DB3416BB0358}" destId="{0E8ED3D7-121C-4B7B-B68C-1207793739DB}" srcOrd="0" destOrd="0" presId="urn:microsoft.com/office/officeart/2005/8/layout/vList5"/>
    <dgm:cxn modelId="{FD41BADF-FE3D-4337-8BDE-05A26502C61D}" type="presOf" srcId="{909E4549-4162-4712-BDA8-5D70459AC354}" destId="{A60A6E0D-8C3E-4D38-8B3B-C002A2375BC1}" srcOrd="0" destOrd="0" presId="urn:microsoft.com/office/officeart/2005/8/layout/vList5"/>
    <dgm:cxn modelId="{BE27341D-4218-4AEF-807B-B16969C276CF}" type="presOf" srcId="{21E54369-ED2C-4320-A7C0-E588C03CDB9E}" destId="{35547294-C14E-4F03-8E18-9D12420A3C5B}" srcOrd="0" destOrd="0" presId="urn:microsoft.com/office/officeart/2005/8/layout/vList5"/>
    <dgm:cxn modelId="{C0F84F00-DC5E-45BB-9AFB-BFA765B08E43}" srcId="{A59174C9-7AAD-4F7F-954A-384DA8E5FE39}" destId="{21E54369-ED2C-4320-A7C0-E588C03CDB9E}" srcOrd="3" destOrd="0" parTransId="{5A62991B-0244-4D1B-B854-DE6750C2C761}" sibTransId="{3895D544-43F7-4B19-94C0-2440C1662C8F}"/>
    <dgm:cxn modelId="{6A4BC3ED-3E12-4142-B311-06416CE5F6B6}" type="presOf" srcId="{A59174C9-7AAD-4F7F-954A-384DA8E5FE39}" destId="{FBB7C4B6-6A43-44AB-BB77-B16DDDCB9930}" srcOrd="0" destOrd="0" presId="urn:microsoft.com/office/officeart/2005/8/layout/vList5"/>
    <dgm:cxn modelId="{3A86E6A3-45FB-4AB3-8116-D107E6C190A1}" srcId="{AA4EB919-0B16-467B-810F-EEDFD78774D7}" destId="{D3879846-BA25-462F-9FD7-DB3416BB0358}" srcOrd="0" destOrd="0" parTransId="{D20196A1-377F-4FB8-8D89-4383D62517AE}" sibTransId="{0E280951-2A85-4EF5-8816-548C46F72063}"/>
    <dgm:cxn modelId="{A7682D8D-A6D3-4FF7-B2C3-30C66A09927E}" type="presOf" srcId="{FF33E2A8-74AB-4C08-BAF6-C30378697094}" destId="{D9431FC6-9C95-4DE7-9501-35EF8022BCA8}" srcOrd="0" destOrd="0" presId="urn:microsoft.com/office/officeart/2005/8/layout/vList5"/>
    <dgm:cxn modelId="{405BA85A-7716-479F-BC92-B6CA133DDCFF}" type="presOf" srcId="{E1F4FCBD-E281-4E0B-B39E-4F07BF02B932}" destId="{0865DAEA-9F19-48A6-8CC3-91BDCB95FDFB}" srcOrd="0" destOrd="0" presId="urn:microsoft.com/office/officeart/2005/8/layout/vList5"/>
    <dgm:cxn modelId="{08BDFFF1-FDF9-4499-AF1B-7264F202346A}" srcId="{A59174C9-7AAD-4F7F-954A-384DA8E5FE39}" destId="{AA4EB919-0B16-467B-810F-EEDFD78774D7}" srcOrd="4" destOrd="0" parTransId="{DC466532-12F4-4026-8A93-704F4A31A5BA}" sibTransId="{C0B3E953-1923-45C3-B931-90430C10956B}"/>
    <dgm:cxn modelId="{B4F157AB-F2EA-4199-B726-D2E35CEFFC7E}" type="presOf" srcId="{AA4EB919-0B16-467B-810F-EEDFD78774D7}" destId="{674BD810-F4DC-4A38-A14D-924537515970}" srcOrd="0" destOrd="0" presId="urn:microsoft.com/office/officeart/2005/8/layout/vList5"/>
    <dgm:cxn modelId="{E20490BB-D01A-47A5-9540-0C67060E1BD8}" srcId="{B0644658-88F2-473F-9365-7F36B92B7A6B}" destId="{909E4549-4162-4712-BDA8-5D70459AC354}" srcOrd="0" destOrd="0" parTransId="{3AAADA81-DDBB-4643-9BB9-76593F2B8EA5}" sibTransId="{B50FB591-4691-425E-BB7B-CACCA6E83C72}"/>
    <dgm:cxn modelId="{E4D5AE43-1EC8-4BBC-8478-89854C116EC9}" type="presParOf" srcId="{FBB7C4B6-6A43-44AB-BB77-B16DDDCB9930}" destId="{1A776D5D-34A3-4D7C-A484-45AC3C4D3630}" srcOrd="0" destOrd="0" presId="urn:microsoft.com/office/officeart/2005/8/layout/vList5"/>
    <dgm:cxn modelId="{75756AF7-95B5-4008-A964-88ED28E45919}" type="presParOf" srcId="{1A776D5D-34A3-4D7C-A484-45AC3C4D3630}" destId="{A462B4C9-EE5C-4601-890B-8DC09F6D2ED6}" srcOrd="0" destOrd="0" presId="urn:microsoft.com/office/officeart/2005/8/layout/vList5"/>
    <dgm:cxn modelId="{47AA74A5-2E91-4706-804E-EFC174494977}" type="presParOf" srcId="{1A776D5D-34A3-4D7C-A484-45AC3C4D3630}" destId="{A60A6E0D-8C3E-4D38-8B3B-C002A2375BC1}" srcOrd="1" destOrd="0" presId="urn:microsoft.com/office/officeart/2005/8/layout/vList5"/>
    <dgm:cxn modelId="{C28A0F7F-5CC4-4A3F-B3F8-3D46D30CC3C4}" type="presParOf" srcId="{FBB7C4B6-6A43-44AB-BB77-B16DDDCB9930}" destId="{060C555C-21ED-40DB-9BE6-0EE5A8503C83}" srcOrd="1" destOrd="0" presId="urn:microsoft.com/office/officeart/2005/8/layout/vList5"/>
    <dgm:cxn modelId="{C8FB958F-8011-4076-9339-67DD7C4EF935}" type="presParOf" srcId="{FBB7C4B6-6A43-44AB-BB77-B16DDDCB9930}" destId="{03BFA6EE-12D6-4500-9455-23DC88E795FC}" srcOrd="2" destOrd="0" presId="urn:microsoft.com/office/officeart/2005/8/layout/vList5"/>
    <dgm:cxn modelId="{DA069C81-E401-4A8B-BD1E-F7D82E98336E}" type="presParOf" srcId="{03BFA6EE-12D6-4500-9455-23DC88E795FC}" destId="{4BAC0A46-183E-4967-A61E-AE53DDFF4762}" srcOrd="0" destOrd="0" presId="urn:microsoft.com/office/officeart/2005/8/layout/vList5"/>
    <dgm:cxn modelId="{B8D856D6-3A54-475C-8C4C-A7D8CFE9E5D3}" type="presParOf" srcId="{03BFA6EE-12D6-4500-9455-23DC88E795FC}" destId="{EE017442-5C48-4439-8DFE-CAD0318F25F0}" srcOrd="1" destOrd="0" presId="urn:microsoft.com/office/officeart/2005/8/layout/vList5"/>
    <dgm:cxn modelId="{0D668F7A-67C5-46DA-B5BC-C313F238EF4D}" type="presParOf" srcId="{FBB7C4B6-6A43-44AB-BB77-B16DDDCB9930}" destId="{F4189CDC-1822-4897-BA8D-07DD96095C94}" srcOrd="3" destOrd="0" presId="urn:microsoft.com/office/officeart/2005/8/layout/vList5"/>
    <dgm:cxn modelId="{DAACB8B6-759B-4821-9D73-EF61E6FAA13C}" type="presParOf" srcId="{FBB7C4B6-6A43-44AB-BB77-B16DDDCB9930}" destId="{336D9357-4C76-46BC-AFD3-7CC1816A2231}" srcOrd="4" destOrd="0" presId="urn:microsoft.com/office/officeart/2005/8/layout/vList5"/>
    <dgm:cxn modelId="{7EA37447-FB0C-46BC-93EA-324CA5C32416}" type="presParOf" srcId="{336D9357-4C76-46BC-AFD3-7CC1816A2231}" destId="{0865DAEA-9F19-48A6-8CC3-91BDCB95FDFB}" srcOrd="0" destOrd="0" presId="urn:microsoft.com/office/officeart/2005/8/layout/vList5"/>
    <dgm:cxn modelId="{8ECE0ECC-521A-48CE-95AB-414C3340C861}" type="presParOf" srcId="{336D9357-4C76-46BC-AFD3-7CC1816A2231}" destId="{B0A8D0B8-585B-4DB8-A3CB-A859F6B63402}" srcOrd="1" destOrd="0" presId="urn:microsoft.com/office/officeart/2005/8/layout/vList5"/>
    <dgm:cxn modelId="{D3106A81-BC55-4221-8FFB-465E31B3EF5E}" type="presParOf" srcId="{FBB7C4B6-6A43-44AB-BB77-B16DDDCB9930}" destId="{DB698859-1331-4D26-9BE6-4E467DBF801C}" srcOrd="5" destOrd="0" presId="urn:microsoft.com/office/officeart/2005/8/layout/vList5"/>
    <dgm:cxn modelId="{C815C25A-5232-406A-865B-3DD6A3F65EC2}" type="presParOf" srcId="{FBB7C4B6-6A43-44AB-BB77-B16DDDCB9930}" destId="{C6DEBEEE-0F0C-4F56-A981-41727236804D}" srcOrd="6" destOrd="0" presId="urn:microsoft.com/office/officeart/2005/8/layout/vList5"/>
    <dgm:cxn modelId="{56D8008D-F760-4BF1-8966-BE4B752435C5}" type="presParOf" srcId="{C6DEBEEE-0F0C-4F56-A981-41727236804D}" destId="{35547294-C14E-4F03-8E18-9D12420A3C5B}" srcOrd="0" destOrd="0" presId="urn:microsoft.com/office/officeart/2005/8/layout/vList5"/>
    <dgm:cxn modelId="{74A3A493-DF19-4436-910A-CDC04A5E79F6}" type="presParOf" srcId="{C6DEBEEE-0F0C-4F56-A981-41727236804D}" destId="{D9431FC6-9C95-4DE7-9501-35EF8022BCA8}" srcOrd="1" destOrd="0" presId="urn:microsoft.com/office/officeart/2005/8/layout/vList5"/>
    <dgm:cxn modelId="{89C6CEEF-A834-44BA-82D0-0AC52E2441A2}" type="presParOf" srcId="{FBB7C4B6-6A43-44AB-BB77-B16DDDCB9930}" destId="{F12AC4E7-FCE1-4EE7-86C9-412B85443347}" srcOrd="7" destOrd="0" presId="urn:microsoft.com/office/officeart/2005/8/layout/vList5"/>
    <dgm:cxn modelId="{85239E2E-85C4-4AF0-95B9-331C42223F67}" type="presParOf" srcId="{FBB7C4B6-6A43-44AB-BB77-B16DDDCB9930}" destId="{DD4E9A22-6C64-4D3D-A716-D170E8CD7308}" srcOrd="8" destOrd="0" presId="urn:microsoft.com/office/officeart/2005/8/layout/vList5"/>
    <dgm:cxn modelId="{2C0D1C96-3583-40C8-A18A-8F4CE90BA5D0}" type="presParOf" srcId="{DD4E9A22-6C64-4D3D-A716-D170E8CD7308}" destId="{674BD810-F4DC-4A38-A14D-924537515970}" srcOrd="0" destOrd="0" presId="urn:microsoft.com/office/officeart/2005/8/layout/vList5"/>
    <dgm:cxn modelId="{70414BC4-388A-4B31-A0F9-71C98D7B1AF3}" type="presParOf" srcId="{DD4E9A22-6C64-4D3D-A716-D170E8CD7308}" destId="{0E8ED3D7-121C-4B7B-B68C-1207793739D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A6E0D-8C3E-4D38-8B3B-C002A2375BC1}">
      <dsp:nvSpPr>
        <dsp:cNvPr id="0" name=""/>
        <dsp:cNvSpPr/>
      </dsp:nvSpPr>
      <dsp:spPr>
        <a:xfrm rot="5400000">
          <a:off x="3084494" y="-838866"/>
          <a:ext cx="1047750" cy="2991390"/>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100000"/>
            </a:lnSpc>
            <a:spcBef>
              <a:spcPct val="0"/>
            </a:spcBef>
            <a:spcAft>
              <a:spcPct val="15000"/>
            </a:spcAft>
            <a:buChar char="••"/>
          </a:pPr>
          <a:r>
            <a:rPr lang="zh-CN" altLang="en-US" sz="2800" b="1" kern="1200" dirty="0" smtClean="0">
              <a:latin typeface="华文中宋" panose="02010600040101010101" pitchFamily="2" charset="-122"/>
              <a:ea typeface="华文中宋" panose="02010600040101010101" pitchFamily="2" charset="-122"/>
            </a:rPr>
            <a:t>总说明</a:t>
          </a:r>
          <a:endParaRPr lang="zh-CN" altLang="en-US" sz="2800" b="1" kern="1200" dirty="0">
            <a:latin typeface="华文中宋" panose="02010600040101010101" pitchFamily="2" charset="-122"/>
            <a:ea typeface="华文中宋" panose="02010600040101010101" pitchFamily="2" charset="-122"/>
          </a:endParaRPr>
        </a:p>
      </dsp:txBody>
      <dsp:txXfrm rot="-5400000">
        <a:off x="2112675" y="184100"/>
        <a:ext cx="2940243" cy="945456"/>
      </dsp:txXfrm>
    </dsp:sp>
    <dsp:sp modelId="{A462B4C9-EE5C-4601-890B-8DC09F6D2ED6}">
      <dsp:nvSpPr>
        <dsp:cNvPr id="0" name=""/>
        <dsp:cNvSpPr/>
      </dsp:nvSpPr>
      <dsp:spPr>
        <a:xfrm>
          <a:off x="952784" y="1984"/>
          <a:ext cx="1159890" cy="1309687"/>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2"/>
              </a:solidFill>
              <a:latin typeface="华文中宋" panose="02010600040101010101" pitchFamily="2" charset="-122"/>
              <a:ea typeface="华文中宋" panose="02010600040101010101" pitchFamily="2" charset="-122"/>
            </a:rPr>
            <a:t>一</a:t>
          </a:r>
          <a:endParaRPr lang="zh-CN" altLang="en-US" sz="2800" b="1" kern="1200" dirty="0">
            <a:solidFill>
              <a:schemeClr val="bg2"/>
            </a:solidFill>
            <a:latin typeface="华文中宋" panose="02010600040101010101" pitchFamily="2" charset="-122"/>
            <a:ea typeface="华文中宋" panose="02010600040101010101" pitchFamily="2" charset="-122"/>
          </a:endParaRPr>
        </a:p>
      </dsp:txBody>
      <dsp:txXfrm>
        <a:off x="1009405" y="58605"/>
        <a:ext cx="1046648" cy="1196445"/>
      </dsp:txXfrm>
    </dsp:sp>
    <dsp:sp modelId="{EE017442-5C48-4439-8DFE-CAD0318F25F0}">
      <dsp:nvSpPr>
        <dsp:cNvPr id="0" name=""/>
        <dsp:cNvSpPr/>
      </dsp:nvSpPr>
      <dsp:spPr>
        <a:xfrm rot="5400000">
          <a:off x="3099769" y="512428"/>
          <a:ext cx="1047750" cy="3039143"/>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r>
            <a:rPr lang="zh-CN" altLang="en-US" sz="2800" b="1" kern="1200" dirty="0" smtClean="0">
              <a:latin typeface="华文中宋" panose="02010600040101010101" pitchFamily="2" charset="-122"/>
              <a:ea typeface="华文中宋" panose="02010600040101010101" pitchFamily="2" charset="-122"/>
            </a:rPr>
            <a:t>主要变化</a:t>
          </a:r>
          <a:endParaRPr lang="zh-CN" altLang="en-US" sz="2800" b="1" kern="1200" dirty="0">
            <a:latin typeface="华文中宋" panose="02010600040101010101" pitchFamily="2" charset="-122"/>
            <a:ea typeface="华文中宋" panose="02010600040101010101" pitchFamily="2" charset="-122"/>
          </a:endParaRPr>
        </a:p>
      </dsp:txBody>
      <dsp:txXfrm rot="-5400000">
        <a:off x="2104073" y="1559272"/>
        <a:ext cx="2987996" cy="945456"/>
      </dsp:txXfrm>
    </dsp:sp>
    <dsp:sp modelId="{4BAC0A46-183E-4967-A61E-AE53DDFF4762}">
      <dsp:nvSpPr>
        <dsp:cNvPr id="0" name=""/>
        <dsp:cNvSpPr/>
      </dsp:nvSpPr>
      <dsp:spPr>
        <a:xfrm>
          <a:off x="952784" y="1377156"/>
          <a:ext cx="1151288" cy="1309687"/>
        </a:xfrm>
        <a:prstGeom prst="roundRect">
          <a:avLst/>
        </a:prstGeom>
        <a:gradFill rotWithShape="0">
          <a:gsLst>
            <a:gs pos="0">
              <a:schemeClr val="accent3">
                <a:shade val="50000"/>
                <a:hueOff val="0"/>
                <a:satOff val="45296"/>
                <a:lumOff val="20582"/>
                <a:alphaOff val="0"/>
                <a:shade val="51000"/>
                <a:satMod val="130000"/>
              </a:schemeClr>
            </a:gs>
            <a:gs pos="80000">
              <a:schemeClr val="accent3">
                <a:shade val="50000"/>
                <a:hueOff val="0"/>
                <a:satOff val="45296"/>
                <a:lumOff val="20582"/>
                <a:alphaOff val="0"/>
                <a:shade val="93000"/>
                <a:satMod val="130000"/>
              </a:schemeClr>
            </a:gs>
            <a:gs pos="100000">
              <a:schemeClr val="accent3">
                <a:shade val="50000"/>
                <a:hueOff val="0"/>
                <a:satOff val="45296"/>
                <a:lumOff val="205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2"/>
              </a:solidFill>
              <a:latin typeface="华文中宋" panose="02010600040101010101" pitchFamily="2" charset="-122"/>
              <a:ea typeface="华文中宋" panose="02010600040101010101" pitchFamily="2" charset="-122"/>
            </a:rPr>
            <a:t>二</a:t>
          </a:r>
          <a:endParaRPr lang="zh-CN" altLang="en-US" sz="2800" b="1" kern="1200" dirty="0">
            <a:solidFill>
              <a:schemeClr val="bg2"/>
            </a:solidFill>
            <a:latin typeface="华文中宋" panose="02010600040101010101" pitchFamily="2" charset="-122"/>
            <a:ea typeface="华文中宋" panose="02010600040101010101" pitchFamily="2" charset="-122"/>
          </a:endParaRPr>
        </a:p>
      </dsp:txBody>
      <dsp:txXfrm>
        <a:off x="1008985" y="1433357"/>
        <a:ext cx="1038886" cy="1197285"/>
      </dsp:txXfrm>
    </dsp:sp>
    <dsp:sp modelId="{B0A8D0B8-585B-4DB8-A3CB-A859F6B63402}">
      <dsp:nvSpPr>
        <dsp:cNvPr id="0" name=""/>
        <dsp:cNvSpPr/>
      </dsp:nvSpPr>
      <dsp:spPr>
        <a:xfrm rot="5400000">
          <a:off x="3109949" y="1901625"/>
          <a:ext cx="1047750" cy="301109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r>
            <a:rPr lang="zh-CN" altLang="en-US" sz="2800" b="1" kern="1200" dirty="0" smtClean="0">
              <a:latin typeface="华文中宋" panose="02010600040101010101" pitchFamily="2" charset="-122"/>
              <a:ea typeface="华文中宋" panose="02010600040101010101" pitchFamily="2" charset="-122"/>
            </a:rPr>
            <a:t>注意事项</a:t>
          </a:r>
          <a:endParaRPr lang="zh-CN" altLang="en-US" sz="2800" b="1" kern="1200" dirty="0">
            <a:latin typeface="华文中宋" panose="02010600040101010101" pitchFamily="2" charset="-122"/>
            <a:ea typeface="华文中宋" panose="02010600040101010101" pitchFamily="2" charset="-122"/>
          </a:endParaRPr>
        </a:p>
      </dsp:txBody>
      <dsp:txXfrm rot="-5400000">
        <a:off x="2128279" y="2934443"/>
        <a:ext cx="2959945" cy="945456"/>
      </dsp:txXfrm>
    </dsp:sp>
    <dsp:sp modelId="{0865DAEA-9F19-48A6-8CC3-91BDCB95FDFB}">
      <dsp:nvSpPr>
        <dsp:cNvPr id="0" name=""/>
        <dsp:cNvSpPr/>
      </dsp:nvSpPr>
      <dsp:spPr>
        <a:xfrm>
          <a:off x="952784" y="2752328"/>
          <a:ext cx="1175494" cy="1309687"/>
        </a:xfrm>
        <a:prstGeom prst="roundRect">
          <a:avLst/>
        </a:prstGeom>
        <a:gradFill rotWithShape="0">
          <a:gsLst>
            <a:gs pos="0">
              <a:schemeClr val="accent3">
                <a:shade val="50000"/>
                <a:hueOff val="0"/>
                <a:satOff val="45296"/>
                <a:lumOff val="20582"/>
                <a:alphaOff val="0"/>
                <a:shade val="51000"/>
                <a:satMod val="130000"/>
              </a:schemeClr>
            </a:gs>
            <a:gs pos="80000">
              <a:schemeClr val="accent3">
                <a:shade val="50000"/>
                <a:hueOff val="0"/>
                <a:satOff val="45296"/>
                <a:lumOff val="20582"/>
                <a:alphaOff val="0"/>
                <a:shade val="93000"/>
                <a:satMod val="130000"/>
              </a:schemeClr>
            </a:gs>
            <a:gs pos="100000">
              <a:schemeClr val="accent3">
                <a:shade val="50000"/>
                <a:hueOff val="0"/>
                <a:satOff val="45296"/>
                <a:lumOff val="205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2"/>
              </a:solidFill>
              <a:latin typeface="华文中宋" panose="02010600040101010101" pitchFamily="2" charset="-122"/>
              <a:ea typeface="华文中宋" panose="02010600040101010101" pitchFamily="2" charset="-122"/>
            </a:rPr>
            <a:t>三</a:t>
          </a:r>
          <a:endParaRPr lang="zh-CN" altLang="en-US" sz="2800" b="1" kern="1200" dirty="0">
            <a:solidFill>
              <a:schemeClr val="bg2"/>
            </a:solidFill>
            <a:latin typeface="华文中宋" panose="02010600040101010101" pitchFamily="2" charset="-122"/>
            <a:ea typeface="华文中宋" panose="02010600040101010101" pitchFamily="2" charset="-122"/>
          </a:endParaRPr>
        </a:p>
      </dsp:txBody>
      <dsp:txXfrm>
        <a:off x="1010167" y="2809711"/>
        <a:ext cx="1060728" cy="119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A6E0D-8C3E-4D38-8B3B-C002A2375BC1}">
      <dsp:nvSpPr>
        <dsp:cNvPr id="0" name=""/>
        <dsp:cNvSpPr/>
      </dsp:nvSpPr>
      <dsp:spPr>
        <a:xfrm rot="5400000">
          <a:off x="3084494" y="-838866"/>
          <a:ext cx="1047750" cy="2991390"/>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100000"/>
            </a:lnSpc>
            <a:spcBef>
              <a:spcPct val="0"/>
            </a:spcBef>
            <a:spcAft>
              <a:spcPct val="15000"/>
            </a:spcAft>
            <a:buChar char="••"/>
          </a:pPr>
          <a:r>
            <a:rPr lang="zh-CN" altLang="en-US" sz="2800" b="1" kern="1200" dirty="0" smtClean="0">
              <a:latin typeface="华文中宋" panose="02010600040101010101" pitchFamily="2" charset="-122"/>
              <a:ea typeface="华文中宋" panose="02010600040101010101" pitchFamily="2" charset="-122"/>
            </a:rPr>
            <a:t>总说明</a:t>
          </a:r>
          <a:endParaRPr lang="zh-CN" altLang="en-US" sz="2800" b="1" kern="1200" dirty="0">
            <a:latin typeface="华文中宋" panose="02010600040101010101" pitchFamily="2" charset="-122"/>
            <a:ea typeface="华文中宋" panose="02010600040101010101" pitchFamily="2" charset="-122"/>
          </a:endParaRPr>
        </a:p>
      </dsp:txBody>
      <dsp:txXfrm rot="-5400000">
        <a:off x="2112675" y="184100"/>
        <a:ext cx="2940243" cy="945456"/>
      </dsp:txXfrm>
    </dsp:sp>
    <dsp:sp modelId="{A462B4C9-EE5C-4601-890B-8DC09F6D2ED6}">
      <dsp:nvSpPr>
        <dsp:cNvPr id="0" name=""/>
        <dsp:cNvSpPr/>
      </dsp:nvSpPr>
      <dsp:spPr>
        <a:xfrm>
          <a:off x="952784" y="1984"/>
          <a:ext cx="1159890" cy="1309687"/>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2"/>
              </a:solidFill>
              <a:latin typeface="华文中宋" panose="02010600040101010101" pitchFamily="2" charset="-122"/>
              <a:ea typeface="华文中宋" panose="02010600040101010101" pitchFamily="2" charset="-122"/>
            </a:rPr>
            <a:t>一</a:t>
          </a:r>
          <a:endParaRPr lang="zh-CN" altLang="en-US" sz="2800" b="1" kern="1200" dirty="0">
            <a:solidFill>
              <a:schemeClr val="bg2"/>
            </a:solidFill>
            <a:latin typeface="华文中宋" panose="02010600040101010101" pitchFamily="2" charset="-122"/>
            <a:ea typeface="华文中宋" panose="02010600040101010101" pitchFamily="2" charset="-122"/>
          </a:endParaRPr>
        </a:p>
      </dsp:txBody>
      <dsp:txXfrm>
        <a:off x="1009405" y="58605"/>
        <a:ext cx="1046648" cy="1196445"/>
      </dsp:txXfrm>
    </dsp:sp>
    <dsp:sp modelId="{EE017442-5C48-4439-8DFE-CAD0318F25F0}">
      <dsp:nvSpPr>
        <dsp:cNvPr id="0" name=""/>
        <dsp:cNvSpPr/>
      </dsp:nvSpPr>
      <dsp:spPr>
        <a:xfrm rot="5400000">
          <a:off x="3099769" y="512428"/>
          <a:ext cx="1047750" cy="3039143"/>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r>
            <a:rPr lang="zh-CN" altLang="en-US" sz="2800" b="1" kern="1200" dirty="0" smtClean="0">
              <a:solidFill>
                <a:schemeClr val="tx1">
                  <a:lumMod val="75000"/>
                </a:schemeClr>
              </a:solidFill>
              <a:latin typeface="华文中宋" panose="02010600040101010101" pitchFamily="2" charset="-122"/>
              <a:ea typeface="华文中宋" panose="02010600040101010101" pitchFamily="2" charset="-122"/>
            </a:rPr>
            <a:t>主要变化</a:t>
          </a:r>
          <a:endParaRPr lang="zh-CN" altLang="en-US" sz="2800" b="1" kern="1200" dirty="0">
            <a:solidFill>
              <a:schemeClr val="tx1">
                <a:lumMod val="75000"/>
              </a:schemeClr>
            </a:solidFill>
            <a:latin typeface="华文中宋" panose="02010600040101010101" pitchFamily="2" charset="-122"/>
            <a:ea typeface="华文中宋" panose="02010600040101010101" pitchFamily="2" charset="-122"/>
          </a:endParaRPr>
        </a:p>
      </dsp:txBody>
      <dsp:txXfrm rot="-5400000">
        <a:off x="2104073" y="1559272"/>
        <a:ext cx="2987996" cy="945456"/>
      </dsp:txXfrm>
    </dsp:sp>
    <dsp:sp modelId="{4BAC0A46-183E-4967-A61E-AE53DDFF4762}">
      <dsp:nvSpPr>
        <dsp:cNvPr id="0" name=""/>
        <dsp:cNvSpPr/>
      </dsp:nvSpPr>
      <dsp:spPr>
        <a:xfrm>
          <a:off x="952784" y="1377156"/>
          <a:ext cx="1151288" cy="1309687"/>
        </a:xfrm>
        <a:prstGeom prst="roundRect">
          <a:avLst/>
        </a:prstGeom>
        <a:gradFill rotWithShape="0">
          <a:gsLst>
            <a:gs pos="0">
              <a:schemeClr val="accent3">
                <a:shade val="50000"/>
                <a:hueOff val="0"/>
                <a:satOff val="45296"/>
                <a:lumOff val="20582"/>
                <a:alphaOff val="0"/>
                <a:shade val="51000"/>
                <a:satMod val="130000"/>
              </a:schemeClr>
            </a:gs>
            <a:gs pos="80000">
              <a:schemeClr val="accent3">
                <a:shade val="50000"/>
                <a:hueOff val="0"/>
                <a:satOff val="45296"/>
                <a:lumOff val="20582"/>
                <a:alphaOff val="0"/>
                <a:shade val="93000"/>
                <a:satMod val="130000"/>
              </a:schemeClr>
            </a:gs>
            <a:gs pos="100000">
              <a:schemeClr val="accent3">
                <a:shade val="50000"/>
                <a:hueOff val="0"/>
                <a:satOff val="45296"/>
                <a:lumOff val="205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75000"/>
                </a:schemeClr>
              </a:solidFill>
              <a:latin typeface="华文中宋" panose="02010600040101010101" pitchFamily="2" charset="-122"/>
              <a:ea typeface="华文中宋" panose="02010600040101010101" pitchFamily="2" charset="-122"/>
            </a:rPr>
            <a:t>二</a:t>
          </a:r>
          <a:endParaRPr lang="zh-CN" altLang="en-US" sz="2800" b="1" kern="1200" dirty="0">
            <a:solidFill>
              <a:schemeClr val="tx1">
                <a:lumMod val="75000"/>
              </a:schemeClr>
            </a:solidFill>
            <a:latin typeface="华文中宋" panose="02010600040101010101" pitchFamily="2" charset="-122"/>
            <a:ea typeface="华文中宋" panose="02010600040101010101" pitchFamily="2" charset="-122"/>
          </a:endParaRPr>
        </a:p>
      </dsp:txBody>
      <dsp:txXfrm>
        <a:off x="1008985" y="1433357"/>
        <a:ext cx="1038886" cy="1197285"/>
      </dsp:txXfrm>
    </dsp:sp>
    <dsp:sp modelId="{B0A8D0B8-585B-4DB8-A3CB-A859F6B63402}">
      <dsp:nvSpPr>
        <dsp:cNvPr id="0" name=""/>
        <dsp:cNvSpPr/>
      </dsp:nvSpPr>
      <dsp:spPr>
        <a:xfrm rot="5400000">
          <a:off x="3109949" y="1901625"/>
          <a:ext cx="1047750" cy="301109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r>
            <a:rPr lang="zh-CN" altLang="en-US" sz="2800" b="1" kern="1200" dirty="0" smtClean="0">
              <a:solidFill>
                <a:schemeClr val="tx1">
                  <a:lumMod val="75000"/>
                </a:schemeClr>
              </a:solidFill>
              <a:latin typeface="华文中宋" panose="02010600040101010101" pitchFamily="2" charset="-122"/>
              <a:ea typeface="华文中宋" panose="02010600040101010101" pitchFamily="2" charset="-122"/>
            </a:rPr>
            <a:t>注意事项</a:t>
          </a:r>
          <a:endParaRPr lang="zh-CN" altLang="en-US" sz="2800" b="1" kern="1200" dirty="0">
            <a:solidFill>
              <a:schemeClr val="tx1">
                <a:lumMod val="75000"/>
              </a:schemeClr>
            </a:solidFill>
            <a:latin typeface="华文中宋" panose="02010600040101010101" pitchFamily="2" charset="-122"/>
            <a:ea typeface="华文中宋" panose="02010600040101010101" pitchFamily="2" charset="-122"/>
          </a:endParaRPr>
        </a:p>
      </dsp:txBody>
      <dsp:txXfrm rot="-5400000">
        <a:off x="2128279" y="2934443"/>
        <a:ext cx="2959945" cy="945456"/>
      </dsp:txXfrm>
    </dsp:sp>
    <dsp:sp modelId="{0865DAEA-9F19-48A6-8CC3-91BDCB95FDFB}">
      <dsp:nvSpPr>
        <dsp:cNvPr id="0" name=""/>
        <dsp:cNvSpPr/>
      </dsp:nvSpPr>
      <dsp:spPr>
        <a:xfrm>
          <a:off x="952784" y="2752328"/>
          <a:ext cx="1175494" cy="1309687"/>
        </a:xfrm>
        <a:prstGeom prst="roundRect">
          <a:avLst/>
        </a:prstGeom>
        <a:gradFill rotWithShape="0">
          <a:gsLst>
            <a:gs pos="0">
              <a:schemeClr val="accent3">
                <a:shade val="50000"/>
                <a:hueOff val="0"/>
                <a:satOff val="45296"/>
                <a:lumOff val="20582"/>
                <a:alphaOff val="0"/>
                <a:shade val="51000"/>
                <a:satMod val="130000"/>
              </a:schemeClr>
            </a:gs>
            <a:gs pos="80000">
              <a:schemeClr val="accent3">
                <a:shade val="50000"/>
                <a:hueOff val="0"/>
                <a:satOff val="45296"/>
                <a:lumOff val="20582"/>
                <a:alphaOff val="0"/>
                <a:shade val="93000"/>
                <a:satMod val="130000"/>
              </a:schemeClr>
            </a:gs>
            <a:gs pos="100000">
              <a:schemeClr val="accent3">
                <a:shade val="50000"/>
                <a:hueOff val="0"/>
                <a:satOff val="45296"/>
                <a:lumOff val="205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75000"/>
                </a:schemeClr>
              </a:solidFill>
              <a:latin typeface="华文中宋" panose="02010600040101010101" pitchFamily="2" charset="-122"/>
              <a:ea typeface="华文中宋" panose="02010600040101010101" pitchFamily="2" charset="-122"/>
            </a:rPr>
            <a:t>三</a:t>
          </a:r>
          <a:endParaRPr lang="zh-CN" altLang="en-US" sz="2800" b="1" kern="1200" dirty="0">
            <a:solidFill>
              <a:schemeClr val="tx1">
                <a:lumMod val="75000"/>
              </a:schemeClr>
            </a:solidFill>
            <a:latin typeface="华文中宋" panose="02010600040101010101" pitchFamily="2" charset="-122"/>
            <a:ea typeface="华文中宋" panose="02010600040101010101" pitchFamily="2" charset="-122"/>
          </a:endParaRPr>
        </a:p>
      </dsp:txBody>
      <dsp:txXfrm>
        <a:off x="1010167" y="2809711"/>
        <a:ext cx="1060728" cy="1194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A6E0D-8C3E-4D38-8B3B-C002A2375BC1}">
      <dsp:nvSpPr>
        <dsp:cNvPr id="0" name=""/>
        <dsp:cNvSpPr/>
      </dsp:nvSpPr>
      <dsp:spPr>
        <a:xfrm rot="5400000">
          <a:off x="3084494" y="-838866"/>
          <a:ext cx="1047750" cy="2991390"/>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100000"/>
            </a:lnSpc>
            <a:spcBef>
              <a:spcPct val="0"/>
            </a:spcBef>
            <a:spcAft>
              <a:spcPct val="15000"/>
            </a:spcAft>
            <a:buChar char="••"/>
          </a:pPr>
          <a:r>
            <a:rPr lang="zh-CN" altLang="en-US" sz="2800" b="1" kern="1200" dirty="0" smtClean="0">
              <a:solidFill>
                <a:schemeClr val="tx1">
                  <a:lumMod val="85000"/>
                </a:schemeClr>
              </a:solidFill>
              <a:latin typeface="华文中宋" panose="02010600040101010101" pitchFamily="2" charset="-122"/>
              <a:ea typeface="华文中宋" panose="02010600040101010101" pitchFamily="2" charset="-122"/>
            </a:rPr>
            <a:t>总说明</a:t>
          </a:r>
          <a:endParaRPr lang="zh-CN" altLang="en-US" sz="2800" b="1" kern="1200" dirty="0">
            <a:solidFill>
              <a:schemeClr val="tx1">
                <a:lumMod val="85000"/>
              </a:schemeClr>
            </a:solidFill>
            <a:latin typeface="华文中宋" panose="02010600040101010101" pitchFamily="2" charset="-122"/>
            <a:ea typeface="华文中宋" panose="02010600040101010101" pitchFamily="2" charset="-122"/>
          </a:endParaRPr>
        </a:p>
      </dsp:txBody>
      <dsp:txXfrm rot="-5400000">
        <a:off x="2112675" y="184100"/>
        <a:ext cx="2940243" cy="945456"/>
      </dsp:txXfrm>
    </dsp:sp>
    <dsp:sp modelId="{A462B4C9-EE5C-4601-890B-8DC09F6D2ED6}">
      <dsp:nvSpPr>
        <dsp:cNvPr id="0" name=""/>
        <dsp:cNvSpPr/>
      </dsp:nvSpPr>
      <dsp:spPr>
        <a:xfrm>
          <a:off x="952784" y="1984"/>
          <a:ext cx="1159890" cy="1309687"/>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85000"/>
                </a:schemeClr>
              </a:solidFill>
              <a:latin typeface="华文中宋" panose="02010600040101010101" pitchFamily="2" charset="-122"/>
              <a:ea typeface="华文中宋" panose="02010600040101010101" pitchFamily="2" charset="-122"/>
            </a:rPr>
            <a:t>一</a:t>
          </a:r>
          <a:endParaRPr lang="zh-CN" altLang="en-US" sz="2800" b="1" kern="1200" dirty="0">
            <a:solidFill>
              <a:schemeClr val="tx1">
                <a:lumMod val="85000"/>
              </a:schemeClr>
            </a:solidFill>
            <a:latin typeface="华文中宋" panose="02010600040101010101" pitchFamily="2" charset="-122"/>
            <a:ea typeface="华文中宋" panose="02010600040101010101" pitchFamily="2" charset="-122"/>
          </a:endParaRPr>
        </a:p>
      </dsp:txBody>
      <dsp:txXfrm>
        <a:off x="1009405" y="58605"/>
        <a:ext cx="1046648" cy="1196445"/>
      </dsp:txXfrm>
    </dsp:sp>
    <dsp:sp modelId="{EE017442-5C48-4439-8DFE-CAD0318F25F0}">
      <dsp:nvSpPr>
        <dsp:cNvPr id="0" name=""/>
        <dsp:cNvSpPr/>
      </dsp:nvSpPr>
      <dsp:spPr>
        <a:xfrm rot="5400000">
          <a:off x="3099769" y="512428"/>
          <a:ext cx="1047750" cy="3039143"/>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r>
            <a:rPr lang="zh-CN" altLang="en-US" sz="2800" b="1" kern="1200" dirty="0" smtClean="0">
              <a:solidFill>
                <a:schemeClr val="bg2"/>
              </a:solidFill>
              <a:latin typeface="华文中宋" panose="02010600040101010101" pitchFamily="2" charset="-122"/>
              <a:ea typeface="华文中宋" panose="02010600040101010101" pitchFamily="2" charset="-122"/>
            </a:rPr>
            <a:t>主要变化</a:t>
          </a:r>
          <a:endParaRPr lang="zh-CN" altLang="en-US" sz="2800" b="1" kern="1200" dirty="0">
            <a:solidFill>
              <a:schemeClr val="bg2"/>
            </a:solidFill>
            <a:latin typeface="华文中宋" panose="02010600040101010101" pitchFamily="2" charset="-122"/>
            <a:ea typeface="华文中宋" panose="02010600040101010101" pitchFamily="2" charset="-122"/>
          </a:endParaRPr>
        </a:p>
      </dsp:txBody>
      <dsp:txXfrm rot="-5400000">
        <a:off x="2104073" y="1559272"/>
        <a:ext cx="2987996" cy="945456"/>
      </dsp:txXfrm>
    </dsp:sp>
    <dsp:sp modelId="{4BAC0A46-183E-4967-A61E-AE53DDFF4762}">
      <dsp:nvSpPr>
        <dsp:cNvPr id="0" name=""/>
        <dsp:cNvSpPr/>
      </dsp:nvSpPr>
      <dsp:spPr>
        <a:xfrm>
          <a:off x="952784" y="1377156"/>
          <a:ext cx="1151288" cy="1309687"/>
        </a:xfrm>
        <a:prstGeom prst="roundRect">
          <a:avLst/>
        </a:prstGeom>
        <a:gradFill rotWithShape="0">
          <a:gsLst>
            <a:gs pos="0">
              <a:schemeClr val="accent3">
                <a:shade val="50000"/>
                <a:hueOff val="0"/>
                <a:satOff val="45296"/>
                <a:lumOff val="20582"/>
                <a:alphaOff val="0"/>
                <a:shade val="51000"/>
                <a:satMod val="130000"/>
              </a:schemeClr>
            </a:gs>
            <a:gs pos="80000">
              <a:schemeClr val="accent3">
                <a:shade val="50000"/>
                <a:hueOff val="0"/>
                <a:satOff val="45296"/>
                <a:lumOff val="20582"/>
                <a:alphaOff val="0"/>
                <a:shade val="93000"/>
                <a:satMod val="130000"/>
              </a:schemeClr>
            </a:gs>
            <a:gs pos="100000">
              <a:schemeClr val="accent3">
                <a:shade val="50000"/>
                <a:hueOff val="0"/>
                <a:satOff val="45296"/>
                <a:lumOff val="205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2"/>
              </a:solidFill>
              <a:latin typeface="华文中宋" panose="02010600040101010101" pitchFamily="2" charset="-122"/>
              <a:ea typeface="华文中宋" panose="02010600040101010101" pitchFamily="2" charset="-122"/>
            </a:rPr>
            <a:t>二</a:t>
          </a:r>
          <a:endParaRPr lang="zh-CN" altLang="en-US" sz="2800" b="1" kern="1200" dirty="0">
            <a:solidFill>
              <a:schemeClr val="bg2"/>
            </a:solidFill>
            <a:latin typeface="华文中宋" panose="02010600040101010101" pitchFamily="2" charset="-122"/>
            <a:ea typeface="华文中宋" panose="02010600040101010101" pitchFamily="2" charset="-122"/>
          </a:endParaRPr>
        </a:p>
      </dsp:txBody>
      <dsp:txXfrm>
        <a:off x="1008985" y="1433357"/>
        <a:ext cx="1038886" cy="1197285"/>
      </dsp:txXfrm>
    </dsp:sp>
    <dsp:sp modelId="{B0A8D0B8-585B-4DB8-A3CB-A859F6B63402}">
      <dsp:nvSpPr>
        <dsp:cNvPr id="0" name=""/>
        <dsp:cNvSpPr/>
      </dsp:nvSpPr>
      <dsp:spPr>
        <a:xfrm rot="5400000">
          <a:off x="3109949" y="1901625"/>
          <a:ext cx="1047750" cy="301109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r>
            <a:rPr lang="zh-CN" altLang="en-US" sz="2800" b="1" kern="1200" dirty="0" smtClean="0">
              <a:solidFill>
                <a:schemeClr val="tx1">
                  <a:lumMod val="85000"/>
                </a:schemeClr>
              </a:solidFill>
              <a:latin typeface="华文中宋" panose="02010600040101010101" pitchFamily="2" charset="-122"/>
              <a:ea typeface="华文中宋" panose="02010600040101010101" pitchFamily="2" charset="-122"/>
            </a:rPr>
            <a:t>注意事项</a:t>
          </a:r>
          <a:endParaRPr lang="zh-CN" altLang="en-US" sz="2800" b="1" kern="1200" dirty="0">
            <a:solidFill>
              <a:schemeClr val="tx1">
                <a:lumMod val="85000"/>
              </a:schemeClr>
            </a:solidFill>
            <a:latin typeface="华文中宋" panose="02010600040101010101" pitchFamily="2" charset="-122"/>
            <a:ea typeface="华文中宋" panose="02010600040101010101" pitchFamily="2" charset="-122"/>
          </a:endParaRPr>
        </a:p>
      </dsp:txBody>
      <dsp:txXfrm rot="-5400000">
        <a:off x="2128279" y="2934443"/>
        <a:ext cx="2959945" cy="945456"/>
      </dsp:txXfrm>
    </dsp:sp>
    <dsp:sp modelId="{0865DAEA-9F19-48A6-8CC3-91BDCB95FDFB}">
      <dsp:nvSpPr>
        <dsp:cNvPr id="0" name=""/>
        <dsp:cNvSpPr/>
      </dsp:nvSpPr>
      <dsp:spPr>
        <a:xfrm>
          <a:off x="952784" y="2752328"/>
          <a:ext cx="1175494" cy="1309687"/>
        </a:xfrm>
        <a:prstGeom prst="roundRect">
          <a:avLst/>
        </a:prstGeom>
        <a:gradFill rotWithShape="0">
          <a:gsLst>
            <a:gs pos="0">
              <a:schemeClr val="accent3">
                <a:shade val="50000"/>
                <a:hueOff val="0"/>
                <a:satOff val="45296"/>
                <a:lumOff val="20582"/>
                <a:alphaOff val="0"/>
                <a:shade val="51000"/>
                <a:satMod val="130000"/>
              </a:schemeClr>
            </a:gs>
            <a:gs pos="80000">
              <a:schemeClr val="accent3">
                <a:shade val="50000"/>
                <a:hueOff val="0"/>
                <a:satOff val="45296"/>
                <a:lumOff val="20582"/>
                <a:alphaOff val="0"/>
                <a:shade val="93000"/>
                <a:satMod val="130000"/>
              </a:schemeClr>
            </a:gs>
            <a:gs pos="100000">
              <a:schemeClr val="accent3">
                <a:shade val="50000"/>
                <a:hueOff val="0"/>
                <a:satOff val="45296"/>
                <a:lumOff val="205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85000"/>
                </a:schemeClr>
              </a:solidFill>
              <a:latin typeface="华文中宋" panose="02010600040101010101" pitchFamily="2" charset="-122"/>
              <a:ea typeface="华文中宋" panose="02010600040101010101" pitchFamily="2" charset="-122"/>
            </a:rPr>
            <a:t>三</a:t>
          </a:r>
          <a:endParaRPr lang="zh-CN" altLang="en-US" sz="2800" b="1" kern="1200" dirty="0">
            <a:solidFill>
              <a:schemeClr val="tx1">
                <a:lumMod val="85000"/>
              </a:schemeClr>
            </a:solidFill>
            <a:latin typeface="华文中宋" panose="02010600040101010101" pitchFamily="2" charset="-122"/>
            <a:ea typeface="华文中宋" panose="02010600040101010101" pitchFamily="2" charset="-122"/>
          </a:endParaRPr>
        </a:p>
      </dsp:txBody>
      <dsp:txXfrm>
        <a:off x="1010167" y="2809711"/>
        <a:ext cx="1060728" cy="1194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A60A6E0D-8C3E-4D38-8B3B-C002A2375BC1}">
      <dsp:nvSpPr>
        <dsp:cNvPr id="4" name="同侧圆角矩形 3"/>
        <dsp:cNvSpPr/>
      </dsp:nvSpPr>
      <dsp:spPr bwMode="white">
        <a:xfrm rot="5400000">
          <a:off x="3083699" y="-840211"/>
          <a:ext cx="1048774" cy="2991390"/>
        </a:xfrm>
        <a:prstGeom prst="round2SameRect">
          <a:avLst/>
        </a:prstGeom>
        <a:sp3d extrusionH="12700" prstMaterial="plastic">
          <a:bevelT w="50800" h="50800"/>
        </a:sp3d>
      </dsp:spPr>
      <dsp:style>
        <a:lnRef idx="1">
          <a:schemeClr val="accent3">
            <a:alpha val="90000"/>
            <a:tint val="55000"/>
          </a:schemeClr>
        </a:lnRef>
        <a:fillRef idx="1">
          <a:schemeClr val="accent3">
            <a:alpha val="90000"/>
            <a:tint val="55000"/>
          </a:schemeClr>
        </a:fillRef>
        <a:effectRef idx="2">
          <a:scrgbClr r="0" g="0" b="0"/>
        </a:effectRef>
        <a:fontRef idx="minor"/>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ctr">
            <a:lnSpc>
              <a:spcPct val="100000"/>
            </a:lnSpc>
            <a:spcBef>
              <a:spcPct val="0"/>
            </a:spcBef>
            <a:spcAft>
              <a:spcPct val="15000"/>
            </a:spcAft>
            <a:buChar char="•"/>
          </a:pP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总说明</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sp:txBody>
      <dsp:txXfrm rot="5400000">
        <a:off x="3083699" y="-840211"/>
        <a:ext cx="1048774" cy="2991390"/>
      </dsp:txXfrm>
    </dsp:sp>
    <dsp:sp modelId="{A462B4C9-EE5C-4601-890B-8DC09F6D2ED6}">
      <dsp:nvSpPr>
        <dsp:cNvPr id="3" name="圆角矩形 2"/>
        <dsp:cNvSpPr/>
      </dsp:nvSpPr>
      <dsp:spPr bwMode="white">
        <a:xfrm>
          <a:off x="952500" y="0"/>
          <a:ext cx="1159891" cy="1310968"/>
        </a:xfrm>
        <a:prstGeom prst="roundRect">
          <a:avLst/>
        </a:prstGeom>
        <a:sp3d prstMaterial="plastic">
          <a:bevelT w="120900" h="88900"/>
          <a:bevelB w="88900" h="31750" prst="angle"/>
        </a:sp3d>
      </dsp:spPr>
      <dsp:style>
        <a:lnRef idx="0">
          <a:schemeClr val="lt1"/>
        </a:lnRef>
        <a:fillRef idx="3">
          <a:schemeClr val="accent3">
            <a:shade val="50000"/>
            <a:hueOff val="0"/>
            <a:satOff val="0"/>
            <a:lumOff val="0"/>
            <a:alpha val="100000"/>
          </a:schemeClr>
        </a:fillRef>
        <a:effectRef idx="2">
          <a:scrgbClr r="0" g="0" b="0"/>
        </a:effectRef>
        <a:fontRef idx="minor">
          <a:schemeClr val="lt1"/>
        </a:fontRef>
      </dsp:style>
      <dsp:txBody>
        <a:bodyPr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一</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sp:txBody>
      <dsp:txXfrm>
        <a:off x="952500" y="0"/>
        <a:ext cx="1159891" cy="1310968"/>
      </dsp:txXfrm>
    </dsp:sp>
    <dsp:sp modelId="{EE017442-5C48-4439-8DFE-CAD0318F25F0}">
      <dsp:nvSpPr>
        <dsp:cNvPr id="6" name="同侧圆角矩形 5"/>
        <dsp:cNvSpPr/>
      </dsp:nvSpPr>
      <dsp:spPr bwMode="white">
        <a:xfrm rot="5400000">
          <a:off x="3098973" y="512428"/>
          <a:ext cx="1048774" cy="3039144"/>
        </a:xfrm>
        <a:prstGeom prst="round2SameRect">
          <a:avLst/>
        </a:prstGeom>
        <a:sp3d extrusionH="12700" prstMaterial="plastic">
          <a:bevelT w="50800" h="50800"/>
        </a:sp3d>
      </dsp:spPr>
      <dsp:style>
        <a:lnRef idx="1">
          <a:schemeClr val="accent3">
            <a:alpha val="90000"/>
            <a:tint val="55000"/>
          </a:schemeClr>
        </a:lnRef>
        <a:fillRef idx="1">
          <a:schemeClr val="accent3">
            <a:alpha val="90000"/>
            <a:tint val="55000"/>
          </a:schemeClr>
        </a:fillRef>
        <a:effectRef idx="2">
          <a:scrgbClr r="0" g="0" b="0"/>
        </a:effectRef>
        <a:fontRef idx="minor"/>
      </dsp:style>
      <dsp:txBody>
        <a:bodyPr rot="-5400000"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ctr">
            <a:lnSpc>
              <a:spcPct val="100000"/>
            </a:lnSpc>
            <a:spcBef>
              <a:spcPct val="0"/>
            </a:spcBef>
            <a:spcAft>
              <a:spcPct val="15000"/>
            </a:spcAft>
            <a:buChar char="•"/>
          </a:pP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主要变化</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sp:txBody>
      <dsp:txXfrm rot="5400000">
        <a:off x="3098973" y="512428"/>
        <a:ext cx="1048774" cy="3039144"/>
      </dsp:txXfrm>
    </dsp:sp>
    <dsp:sp modelId="{4BAC0A46-183E-4967-A61E-AE53DDFF4762}">
      <dsp:nvSpPr>
        <dsp:cNvPr id="5" name="圆角矩形 4"/>
        <dsp:cNvSpPr/>
      </dsp:nvSpPr>
      <dsp:spPr bwMode="white">
        <a:xfrm>
          <a:off x="952500" y="1376516"/>
          <a:ext cx="1151288" cy="1310968"/>
        </a:xfrm>
        <a:prstGeom prst="roundRect">
          <a:avLst/>
        </a:prstGeom>
        <a:sp3d prstMaterial="plastic">
          <a:bevelT w="120900" h="88900"/>
          <a:bevelB w="88900" h="31750" prst="angle"/>
        </a:sp3d>
      </dsp:spPr>
      <dsp:style>
        <a:lnRef idx="0">
          <a:schemeClr val="lt1"/>
        </a:lnRef>
        <a:fillRef idx="3">
          <a:schemeClr val="accent3">
            <a:shade val="50000"/>
            <a:hueOff val="0"/>
            <a:satOff val="45229"/>
            <a:lumOff val="20654"/>
            <a:alpha val="100000"/>
          </a:schemeClr>
        </a:fillRef>
        <a:effectRef idx="2">
          <a:scrgbClr r="0" g="0" b="0"/>
        </a:effectRef>
        <a:fontRef idx="minor">
          <a:schemeClr val="lt1"/>
        </a:fontRef>
      </dsp:style>
      <dsp:txBody>
        <a:bodyPr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chemeClr val="tx1">
                  <a:lumMod val="85000"/>
                </a:schemeClr>
              </a:solidFill>
              <a:latin typeface="华文中宋" panose="02010600040101010101" pitchFamily="2" charset="-122"/>
              <a:ea typeface="华文中宋" panose="02010600040101010101" pitchFamily="2" charset="-122"/>
            </a:rPr>
            <a:t>二</a:t>
          </a:r>
          <a:endParaRPr lang="zh-CN" altLang="en-US" sz="2800" b="1" dirty="0">
            <a:solidFill>
              <a:schemeClr val="tx1">
                <a:lumMod val="85000"/>
              </a:schemeClr>
            </a:solidFill>
            <a:latin typeface="华文中宋" panose="02010600040101010101" pitchFamily="2" charset="-122"/>
            <a:ea typeface="华文中宋" panose="02010600040101010101" pitchFamily="2" charset="-122"/>
          </a:endParaRPr>
        </a:p>
      </dsp:txBody>
      <dsp:txXfrm>
        <a:off x="952500" y="1376516"/>
        <a:ext cx="1151288" cy="1310968"/>
      </dsp:txXfrm>
    </dsp:sp>
    <dsp:sp modelId="{B0A8D0B8-585B-4DB8-A3CB-A859F6B63402}">
      <dsp:nvSpPr>
        <dsp:cNvPr id="8" name="同侧圆角矩形 7"/>
        <dsp:cNvSpPr/>
      </dsp:nvSpPr>
      <dsp:spPr bwMode="white">
        <a:xfrm rot="5400000">
          <a:off x="3109153" y="1902970"/>
          <a:ext cx="1048774" cy="3011092"/>
        </a:xfrm>
        <a:prstGeom prst="round2SameRect">
          <a:avLst/>
        </a:prstGeom>
        <a:sp3d extrusionH="12700" prstMaterial="plastic">
          <a:bevelT w="50800" h="50800"/>
        </a:sp3d>
      </dsp:spPr>
      <dsp:style>
        <a:lnRef idx="1">
          <a:schemeClr val="accent3">
            <a:alpha val="90000"/>
            <a:tint val="55000"/>
          </a:schemeClr>
        </a:lnRef>
        <a:fillRef idx="1">
          <a:schemeClr val="accent3">
            <a:alpha val="90000"/>
            <a:tint val="55000"/>
          </a:schemeClr>
        </a:fillRef>
        <a:effectRef idx="2">
          <a:scrgbClr r="0" g="0" b="0"/>
        </a:effectRef>
        <a:fontRef idx="minor"/>
      </dsp:style>
      <dsp:txBody>
        <a:bodyPr rot="-5400000"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ctr">
            <a:lnSpc>
              <a:spcPct val="100000"/>
            </a:lnSpc>
            <a:spcBef>
              <a:spcPct val="0"/>
            </a:spcBef>
            <a:spcAft>
              <a:spcPct val="15000"/>
            </a:spcAft>
            <a:buChar char="•"/>
          </a:pPr>
          <a:r>
            <a:rPr lang="en-US" altLang="zh-CN" sz="2800" b="1" dirty="0" smtClean="0">
              <a:solidFill>
                <a:schemeClr val="bg2"/>
              </a:solidFill>
              <a:latin typeface="华文中宋" panose="02010600040101010101" pitchFamily="2" charset="-122"/>
              <a:ea typeface="华文中宋" panose="02010600040101010101" pitchFamily="2" charset="-122"/>
            </a:rPr>
            <a:t> </a:t>
          </a:r>
          <a:r>
            <a:rPr lang="zh-CN" altLang="en-US" sz="2800" b="1" dirty="0" smtClean="0">
              <a:solidFill>
                <a:schemeClr val="bg2"/>
              </a:solidFill>
              <a:latin typeface="华文中宋" panose="02010600040101010101" pitchFamily="2" charset="-122"/>
              <a:ea typeface="华文中宋" panose="02010600040101010101" pitchFamily="2" charset="-122"/>
            </a:rPr>
            <a:t>注意事项</a:t>
          </a:r>
          <a:endParaRPr lang="zh-CN" altLang="en-US" sz="2800" b="1" dirty="0">
            <a:solidFill>
              <a:schemeClr val="bg2"/>
            </a:solidFill>
            <a:latin typeface="华文中宋" panose="02010600040101010101" pitchFamily="2" charset="-122"/>
            <a:ea typeface="华文中宋" panose="02010600040101010101" pitchFamily="2" charset="-122"/>
          </a:endParaRPr>
        </a:p>
      </dsp:txBody>
      <dsp:txXfrm rot="5400000">
        <a:off x="3109153" y="1902970"/>
        <a:ext cx="1048774" cy="3011092"/>
      </dsp:txXfrm>
    </dsp:sp>
    <dsp:sp modelId="{0865DAEA-9F19-48A6-8CC3-91BDCB95FDFB}">
      <dsp:nvSpPr>
        <dsp:cNvPr id="7" name="圆角矩形 6"/>
        <dsp:cNvSpPr/>
      </dsp:nvSpPr>
      <dsp:spPr bwMode="white">
        <a:xfrm>
          <a:off x="952500" y="2753032"/>
          <a:ext cx="1175494" cy="1310968"/>
        </a:xfrm>
        <a:prstGeom prst="roundRect">
          <a:avLst/>
        </a:prstGeom>
        <a:sp3d prstMaterial="plastic">
          <a:bevelT w="120900" h="88900"/>
          <a:bevelB w="88900" h="31750" prst="angle"/>
        </a:sp3d>
      </dsp:spPr>
      <dsp:style>
        <a:lnRef idx="0">
          <a:schemeClr val="lt1"/>
        </a:lnRef>
        <a:fillRef idx="3">
          <a:schemeClr val="accent3">
            <a:tint val="55000"/>
            <a:hueOff val="0"/>
            <a:satOff val="-22613"/>
            <a:lumOff val="-10326"/>
            <a:alpha val="100000"/>
          </a:schemeClr>
        </a:fillRef>
        <a:effectRef idx="2">
          <a:scrgbClr r="0" g="0" b="0"/>
        </a:effectRef>
        <a:fontRef idx="minor">
          <a:schemeClr val="lt1"/>
        </a:fontRef>
      </dsp:style>
      <dsp:txBody>
        <a:bodyPr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chemeClr val="bg2"/>
              </a:solidFill>
              <a:latin typeface="华文中宋" panose="02010600040101010101" pitchFamily="2" charset="-122"/>
              <a:ea typeface="华文中宋" panose="02010600040101010101" pitchFamily="2" charset="-122"/>
            </a:rPr>
            <a:t>三</a:t>
          </a:r>
          <a:endParaRPr lang="zh-CN" altLang="en-US" sz="2800" b="1" dirty="0">
            <a:solidFill>
              <a:schemeClr val="bg2"/>
            </a:solidFill>
            <a:latin typeface="华文中宋" panose="02010600040101010101" pitchFamily="2" charset="-122"/>
            <a:ea typeface="华文中宋" panose="02010600040101010101" pitchFamily="2" charset="-122"/>
          </a:endParaRPr>
        </a:p>
      </dsp:txBody>
      <dsp:txXfrm>
        <a:off x="952500" y="2753032"/>
        <a:ext cx="1175494" cy="13109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4">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5">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6">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7">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1#8">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1#9">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10">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881720" cy="493074"/>
          </a:xfrm>
          <a:prstGeom prst="rect">
            <a:avLst/>
          </a:prstGeom>
        </p:spPr>
        <p:txBody>
          <a:bodyPr vert="horz" lIns="90196" tIns="45098" rIns="90196" bIns="45098" rtlCol="0"/>
          <a:lstStyle>
            <a:lvl1pPr algn="l">
              <a:defRPr sz="1200"/>
            </a:lvl1pPr>
          </a:lstStyle>
          <a:p>
            <a:endParaRPr lang="zh-CN" altLang="en-US"/>
          </a:p>
        </p:txBody>
      </p:sp>
      <p:sp>
        <p:nvSpPr>
          <p:cNvPr id="3" name="日期占位符 2"/>
          <p:cNvSpPr>
            <a:spLocks noGrp="1"/>
          </p:cNvSpPr>
          <p:nvPr>
            <p:ph type="dt" sz="quarter" idx="1"/>
          </p:nvPr>
        </p:nvSpPr>
        <p:spPr>
          <a:xfrm>
            <a:off x="3765179" y="1"/>
            <a:ext cx="2881720" cy="493074"/>
          </a:xfrm>
          <a:prstGeom prst="rect">
            <a:avLst/>
          </a:prstGeom>
        </p:spPr>
        <p:txBody>
          <a:bodyPr vert="horz" lIns="90196" tIns="45098" rIns="90196" bIns="45098" rtlCol="0"/>
          <a:lstStyle>
            <a:lvl1pPr algn="r">
              <a:defRPr sz="1200"/>
            </a:lvl1pPr>
          </a:lstStyle>
          <a:p>
            <a:fld id="{9CACCA70-BA74-4347-AB72-297A5B79D76D}" type="datetimeFigureOut">
              <a:rPr lang="zh-CN" altLang="en-US" smtClean="0"/>
            </a:fld>
            <a:endParaRPr lang="zh-CN" altLang="en-US"/>
          </a:p>
        </p:txBody>
      </p:sp>
      <p:sp>
        <p:nvSpPr>
          <p:cNvPr id="4" name="页脚占位符 3"/>
          <p:cNvSpPr>
            <a:spLocks noGrp="1"/>
          </p:cNvSpPr>
          <p:nvPr>
            <p:ph type="ftr" sz="quarter" idx="2"/>
          </p:nvPr>
        </p:nvSpPr>
        <p:spPr>
          <a:xfrm>
            <a:off x="0" y="9355791"/>
            <a:ext cx="2881720" cy="493073"/>
          </a:xfrm>
          <a:prstGeom prst="rect">
            <a:avLst/>
          </a:prstGeom>
        </p:spPr>
        <p:txBody>
          <a:bodyPr vert="horz" lIns="90196" tIns="45098" rIns="90196" bIns="45098"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765179" y="9355791"/>
            <a:ext cx="2881720" cy="493073"/>
          </a:xfrm>
          <a:prstGeom prst="rect">
            <a:avLst/>
          </a:prstGeom>
        </p:spPr>
        <p:txBody>
          <a:bodyPr vert="horz" lIns="90196" tIns="45098" rIns="90196" bIns="45098" rtlCol="0" anchor="b"/>
          <a:lstStyle>
            <a:lvl1pPr algn="r">
              <a:defRPr sz="1200"/>
            </a:lvl1pPr>
          </a:lstStyle>
          <a:p>
            <a:fld id="{AF778FF2-A579-4BB0-8386-6CC4BC920C1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1"/>
            <a:ext cx="2880167" cy="491498"/>
          </a:xfrm>
          <a:prstGeom prst="rect">
            <a:avLst/>
          </a:prstGeom>
          <a:noFill/>
          <a:ln w="9525">
            <a:noFill/>
            <a:miter lim="800000"/>
          </a:ln>
        </p:spPr>
        <p:txBody>
          <a:bodyPr vert="horz" wrap="square" lIns="94252" tIns="47126" rIns="94252" bIns="47126" numCol="1" anchor="t" anchorCtr="0" compatLnSpc="1"/>
          <a:lstStyle>
            <a:lvl1pPr algn="l" defTabSz="94234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2051" name="Rectangle 3"/>
          <p:cNvSpPr>
            <a:spLocks noGrp="1" noChangeArrowheads="1"/>
          </p:cNvSpPr>
          <p:nvPr>
            <p:ph type="dt" idx="1"/>
          </p:nvPr>
        </p:nvSpPr>
        <p:spPr bwMode="auto">
          <a:xfrm>
            <a:off x="3765179" y="1"/>
            <a:ext cx="2881720" cy="491498"/>
          </a:xfrm>
          <a:prstGeom prst="rect">
            <a:avLst/>
          </a:prstGeom>
          <a:noFill/>
          <a:ln w="9525">
            <a:noFill/>
            <a:miter lim="800000"/>
          </a:ln>
        </p:spPr>
        <p:txBody>
          <a:bodyPr vert="horz" wrap="square" lIns="94252" tIns="47126" rIns="94252" bIns="47126" numCol="1" anchor="t" anchorCtr="0" compatLnSpc="1"/>
          <a:lstStyle>
            <a:lvl1pPr algn="r" defTabSz="94234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97284" name="Rectangle 4"/>
          <p:cNvSpPr>
            <a:spLocks noGrp="1" noRot="1" noChangeAspect="1" noChangeArrowheads="1"/>
          </p:cNvSpPr>
          <p:nvPr>
            <p:ph type="sldImg" idx="2"/>
          </p:nvPr>
        </p:nvSpPr>
        <p:spPr bwMode="auto">
          <a:xfrm>
            <a:off x="860425" y="735013"/>
            <a:ext cx="4929188" cy="3697287"/>
          </a:xfrm>
          <a:prstGeom prst="rect">
            <a:avLst/>
          </a:prstGeom>
          <a:noFill/>
          <a:ln w="9525">
            <a:noFill/>
            <a:miter lim="800000"/>
          </a:ln>
        </p:spPr>
      </p:sp>
      <p:sp>
        <p:nvSpPr>
          <p:cNvPr id="2053" name="Rectangle 5"/>
          <p:cNvSpPr>
            <a:spLocks noGrp="1" noChangeArrowheads="1"/>
          </p:cNvSpPr>
          <p:nvPr>
            <p:ph type="body" sz="quarter" idx="3"/>
          </p:nvPr>
        </p:nvSpPr>
        <p:spPr bwMode="auto">
          <a:xfrm>
            <a:off x="664536" y="4678683"/>
            <a:ext cx="5319381" cy="4432934"/>
          </a:xfrm>
          <a:prstGeom prst="rect">
            <a:avLst/>
          </a:prstGeom>
          <a:noFill/>
          <a:ln w="9525">
            <a:noFill/>
            <a:miter lim="800000"/>
          </a:ln>
        </p:spPr>
        <p:txBody>
          <a:bodyPr vert="horz" wrap="square" lIns="94252" tIns="47126" rIns="94252" bIns="47126"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054" name="Rectangle 6"/>
          <p:cNvSpPr>
            <a:spLocks noGrp="1" noChangeArrowheads="1"/>
          </p:cNvSpPr>
          <p:nvPr>
            <p:ph type="ftr" sz="quarter" idx="4"/>
          </p:nvPr>
        </p:nvSpPr>
        <p:spPr bwMode="auto">
          <a:xfrm>
            <a:off x="2" y="9354216"/>
            <a:ext cx="2880167" cy="493074"/>
          </a:xfrm>
          <a:prstGeom prst="rect">
            <a:avLst/>
          </a:prstGeom>
          <a:noFill/>
          <a:ln w="9525">
            <a:noFill/>
            <a:miter lim="800000"/>
          </a:ln>
        </p:spPr>
        <p:txBody>
          <a:bodyPr vert="horz" wrap="square" lIns="94252" tIns="47126" rIns="94252" bIns="47126" numCol="1" anchor="b" anchorCtr="0" compatLnSpc="1"/>
          <a:lstStyle>
            <a:lvl1pPr algn="l" defTabSz="94234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765179" y="9354216"/>
            <a:ext cx="2881720" cy="493074"/>
          </a:xfrm>
          <a:prstGeom prst="rect">
            <a:avLst/>
          </a:prstGeom>
          <a:noFill/>
          <a:ln w="9525">
            <a:noFill/>
            <a:miter lim="800000"/>
          </a:ln>
        </p:spPr>
        <p:txBody>
          <a:bodyPr vert="horz" wrap="square" lIns="94252" tIns="47126" rIns="94252" bIns="47126" numCol="1" anchor="b" anchorCtr="0" compatLnSpc="1"/>
          <a:lstStyle>
            <a:lvl1pPr algn="r" defTabSz="94234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15E25C1D-D052-4A96-8F93-F0A9585194F9}"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857250" y="735013"/>
            <a:ext cx="4927600" cy="3695700"/>
          </a:xfrm>
        </p:spPr>
      </p:sp>
      <p:sp>
        <p:nvSpPr>
          <p:cNvPr id="103427" name="Rectangle 3"/>
          <p:cNvSpPr>
            <a:spLocks noGrp="1" noRot="1" noChangeArrowheads="1"/>
          </p:cNvSpPr>
          <p:nvPr>
            <p:ph type="body" idx="1"/>
          </p:nvPr>
        </p:nvSpPr>
        <p:spPr>
          <a:xfrm>
            <a:off x="661430" y="4673959"/>
            <a:ext cx="5319381" cy="4436084"/>
          </a:xfrm>
          <a:noFill/>
        </p:spPr>
        <p:txBody>
          <a:bodyPr/>
          <a:lstStyle/>
          <a:p>
            <a:r>
              <a:rPr lang="zh-CN" altLang="en-US" smtClean="0">
                <a:solidFill>
                  <a:schemeClr val="tx2"/>
                </a:solidFill>
                <a:ea typeface="楷体_GB2312" panose="02010609030101010101" pitchFamily="49" charset="-122"/>
              </a:rPr>
              <a:t>指企业在报告期内开展生产经营活动所形成的应交纳的增值税总额。</a:t>
            </a:r>
            <a:endParaRPr lang="zh-CN" altLang="en-US" smtClean="0">
              <a:solidFill>
                <a:schemeClr val="tx2"/>
              </a:solidFill>
              <a:ea typeface="楷体_GB2312" panose="0201060903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71A19A77-C821-48ED-A4D4-1B98072DCA9C}" type="datetimeFigureOut">
              <a:rPr lang="zh-CN" altLang="en-US"/>
            </a:fld>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92641F94-F525-44E1-A586-94F6F9ED2BAA}" type="slidenum">
              <a:rPr lang="zh-CN" altLang="en-US"/>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6BE894CE-5B00-4470-92CC-F0F817A4CDC5}" type="datetimeFigureOut">
              <a:rPr lang="zh-CN" altLang="en-US"/>
            </a:fld>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882C893A-BB0E-4CB2-9B63-AADBA61DDD11}" type="slidenum">
              <a:rPr lang="zh-CN" altLang="en-US"/>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609600"/>
            <a:ext cx="184785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609600"/>
            <a:ext cx="539115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B679F8AC-B3B0-4347-A555-C2B9458B4623}" type="datetimeFigureOut">
              <a:rPr lang="zh-CN" altLang="en-US"/>
            </a:fld>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B9BDB380-7E55-4796-966B-7FCE0454CF1D}" type="slidenum">
              <a:rPr lang="zh-CN" altLang="en-US"/>
            </a:fld>
            <a:endParaRPr lang="en-US" altLang="zh-CN"/>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66800" y="609600"/>
            <a:ext cx="7391400" cy="5486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fld id="{B4FED6EB-B18E-49EE-89B9-2A55A272DA50}" type="datetimeFigureOut">
              <a:rPr lang="zh-CN" altLang="en-US"/>
            </a:fld>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lvl1pPr>
          </a:lstStyle>
          <a:p>
            <a:pPr>
              <a:defRPr/>
            </a:pPr>
            <a:fld id="{375C7D2C-93D6-45BD-B2EB-96C7BEB6D0F1}" type="slidenum">
              <a:rPr lang="zh-CN" altLang="en-US"/>
            </a:fld>
            <a:endParaRPr lang="en-US" altLang="zh-CN"/>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300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48871"/>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FB2A266E-A9E0-47D3-8A99-E7C4CCC88479}" type="datetimeFigureOut">
              <a:rPr lang="zh-CN" altLang="en-US"/>
            </a:fld>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EF7A0B36-B360-4C65-9BB2-A8BF4BB78E7F}" type="slidenum">
              <a:rPr lang="zh-CN" altLang="en-US"/>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dt" sz="half" idx="10"/>
          </p:nvPr>
        </p:nvSpPr>
        <p:spPr/>
        <p:txBody>
          <a:bodyPr/>
          <a:lstStyle>
            <a:lvl1pPr>
              <a:defRPr/>
            </a:lvl1pPr>
          </a:lstStyle>
          <a:p>
            <a:pPr>
              <a:defRPr/>
            </a:pPr>
            <a:fld id="{048B7F98-C38A-48F4-BB93-ED6E8FF1BFBE}" type="datetimeFigureOut">
              <a:rPr lang="zh-CN" altLang="en-US"/>
            </a:fld>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54A9ACFD-61D4-45E7-B6E9-63FFF7EF7A6F}" type="slidenum">
              <a:rPr lang="zh-CN" altLang="en-US"/>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fld id="{97BC0598-4331-402A-B902-B54034E11E45}" type="datetimeFigureOut">
              <a:rPr lang="zh-CN" altLang="en-US"/>
            </a:fld>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B0E08A4E-650A-410E-B239-702F389B6C99}" type="slidenum">
              <a:rPr lang="zh-CN" altLang="en-US"/>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fld id="{D54E638D-6783-406D-81AE-842EBF685902}" type="datetimeFigureOut">
              <a:rPr lang="zh-CN" altLang="en-US"/>
            </a:fld>
            <a:endParaRPr lang="en-US" altLang="zh-CN"/>
          </a:p>
        </p:txBody>
      </p:sp>
      <p:sp>
        <p:nvSpPr>
          <p:cNvPr id="8" name="Rectangle 6"/>
          <p:cNvSpPr>
            <a:spLocks noGrp="1" noChangeArrowheads="1"/>
          </p:cNvSpPr>
          <p:nvPr>
            <p:ph type="ftr" sz="quarter" idx="11"/>
          </p:nvPr>
        </p:nvSpPr>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p:txBody>
          <a:bodyPr/>
          <a:lstStyle>
            <a:lvl1pPr>
              <a:defRPr/>
            </a:lvl1pPr>
          </a:lstStyle>
          <a:p>
            <a:pPr>
              <a:defRPr/>
            </a:pPr>
            <a:fld id="{205440A3-6744-47BC-ABD1-C5F3F8B8A343}" type="slidenum">
              <a:rPr lang="zh-CN" altLang="en-US"/>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fld id="{7F2E3EF0-88A4-4165-B021-C91EA7A33822}" type="datetimeFigureOut">
              <a:rPr lang="zh-CN" altLang="en-US"/>
            </a:fld>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lvl1pPr>
          </a:lstStyle>
          <a:p>
            <a:pPr>
              <a:defRPr/>
            </a:pPr>
            <a:fld id="{271287F6-34F8-4924-83DC-AC6D40F342F2}" type="slidenum">
              <a:rPr lang="zh-CN" altLang="en-US"/>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1DEAD284-CDD6-4ADF-963C-9C02627692A6}" type="datetimeFigureOut">
              <a:rPr lang="zh-CN" altLang="en-US"/>
            </a:fld>
            <a:endParaRPr lang="en-US" altLang="zh-CN"/>
          </a:p>
        </p:txBody>
      </p:sp>
      <p:sp>
        <p:nvSpPr>
          <p:cNvPr id="3" name="Rectangle 6"/>
          <p:cNvSpPr>
            <a:spLocks noGrp="1" noChangeArrowheads="1"/>
          </p:cNvSpPr>
          <p:nvPr>
            <p:ph type="ftr" sz="quarter" idx="11"/>
          </p:nvPr>
        </p:nvSpPr>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p:txBody>
          <a:bodyPr/>
          <a:lstStyle>
            <a:lvl1pPr>
              <a:defRPr/>
            </a:lvl1pPr>
          </a:lstStyle>
          <a:p>
            <a:pPr>
              <a:defRPr/>
            </a:pPr>
            <a:fld id="{1BC22740-0962-4896-8878-A2E055A0E0D1}" type="slidenum">
              <a:rPr lang="zh-CN" altLang="en-US"/>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fld id="{4F765C3A-4CF7-405B-B6F1-365458959522}" type="datetimeFigureOut">
              <a:rPr lang="zh-CN" altLang="en-US"/>
            </a:fld>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6332B682-084D-4D81-B704-5C4409FF21D7}" type="slidenum">
              <a:rPr lang="zh-CN" altLang="en-US"/>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fld id="{947A52B7-8EB2-43AD-93B0-006489F6F823}" type="datetimeFigureOut">
              <a:rPr lang="zh-CN" altLang="en-US"/>
            </a:fld>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A230F53C-67A7-48E4-B467-E5682BACDA02}" type="slidenum">
              <a:rPr lang="zh-CN" altLang="en-US"/>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91440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4"/>
          <p:cNvSpPr>
            <a:spLocks noGrp="1" noChangeArrowheads="1"/>
          </p:cNvSpPr>
          <p:nvPr>
            <p:ph type="body" idx="1"/>
          </p:nvPr>
        </p:nvSpPr>
        <p:spPr bwMode="auto">
          <a:xfrm>
            <a:off x="1066800" y="1981200"/>
            <a:ext cx="73914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74117" name="Rectangle 5"/>
          <p:cNvSpPr>
            <a:spLocks noGrp="1" noChangeArrowheads="1"/>
          </p:cNvSpPr>
          <p:nvPr>
            <p:ph type="dt" sz="half" idx="2"/>
          </p:nvPr>
        </p:nvSpPr>
        <p:spPr bwMode="auto">
          <a:xfrm>
            <a:off x="1066800" y="6248400"/>
            <a:ext cx="1828800" cy="457200"/>
          </a:xfrm>
          <a:prstGeom prst="rect">
            <a:avLst/>
          </a:prstGeom>
          <a:noFill/>
          <a:ln>
            <a:noFill/>
          </a:ln>
          <a:effectLst/>
        </p:spPr>
        <p:txBody>
          <a:bodyPr vert="horz" wrap="square" lIns="91440" tIns="45720" rIns="91440" bIns="45720" numCol="1" anchor="t" anchorCtr="0" compatLnSpc="1"/>
          <a:lstStyle>
            <a:lvl1pPr algn="l" eaLnBrk="1" hangingPunct="1">
              <a:buFont typeface="Arial" panose="020B0604020202020204" pitchFamily="34" charset="0"/>
              <a:buNone/>
              <a:defRPr kumimoji="1" sz="1400">
                <a:solidFill>
                  <a:srgbClr val="FFFFFF"/>
                </a:solidFill>
                <a:latin typeface="+mn-lt"/>
                <a:ea typeface="+mn-ea"/>
              </a:defRPr>
            </a:lvl1pPr>
          </a:lstStyle>
          <a:p>
            <a:pPr>
              <a:defRPr/>
            </a:pPr>
            <a:fld id="{3815EBC0-43DC-4CC5-B4DC-DAAA3F0F9A3A}" type="datetimeFigureOut">
              <a:rPr lang="zh-CN" altLang="en-US"/>
            </a:fld>
            <a:endParaRPr lang="en-US" altLang="zh-CN"/>
          </a:p>
        </p:txBody>
      </p:sp>
      <p:sp>
        <p:nvSpPr>
          <p:cNvPr id="474118" name="Rectangle 6"/>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kumimoji="1" sz="1400">
                <a:solidFill>
                  <a:srgbClr val="FFFFFF"/>
                </a:solidFill>
                <a:latin typeface="+mn-lt"/>
                <a:ea typeface="+mn-ea"/>
              </a:defRPr>
            </a:lvl1pPr>
          </a:lstStyle>
          <a:p>
            <a:pPr>
              <a:defRPr/>
            </a:pPr>
            <a:endParaRPr lang="en-US" altLang="zh-CN"/>
          </a:p>
        </p:txBody>
      </p:sp>
      <p:sp>
        <p:nvSpPr>
          <p:cNvPr id="474119"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lstStyle>
            <a:lvl1pPr algn="r">
              <a:buFont typeface="Arial" panose="020B0604020202020204" pitchFamily="34" charset="0"/>
              <a:buNone/>
              <a:defRPr kumimoji="1" sz="1400">
                <a:solidFill>
                  <a:srgbClr val="FFFFFF"/>
                </a:solidFill>
                <a:latin typeface="+mn-lt"/>
                <a:ea typeface="+mn-ea"/>
              </a:defRPr>
            </a:lvl1pPr>
          </a:lstStyle>
          <a:p>
            <a:pPr>
              <a:defRPr/>
            </a:pPr>
            <a:fld id="{D5AC8180-E69A-4252-9BFA-7CE1061525FB}" type="slidenum">
              <a:rPr lang="zh-CN" altLang="en-US"/>
            </a:fld>
            <a:endParaRPr lang="en-US" altLang="zh-C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latin typeface="华文中宋" panose="02010600040101010101" pitchFamily="2" charset="-122"/>
          <a:ea typeface="华文中宋" panose="02010600040101010101" pitchFamily="2" charset="-122"/>
          <a:cs typeface="+mj-cs"/>
        </a:defRPr>
      </a:lvl1pPr>
      <a:lvl2pPr algn="ctr" rtl="0" eaLnBrk="0" fontAlgn="base" hangingPunct="0">
        <a:spcBef>
          <a:spcPct val="0"/>
        </a:spcBef>
        <a:spcAft>
          <a:spcPct val="0"/>
        </a:spcAft>
        <a:defRPr sz="3600" b="1">
          <a:solidFill>
            <a:schemeClr val="tx2"/>
          </a:solidFill>
          <a:latin typeface="华文中宋" panose="02010600040101010101" pitchFamily="2" charset="-122"/>
          <a:ea typeface="华文中宋" panose="02010600040101010101" pitchFamily="2" charset="-122"/>
        </a:defRPr>
      </a:lvl2pPr>
      <a:lvl3pPr algn="ctr" rtl="0" eaLnBrk="0" fontAlgn="base" hangingPunct="0">
        <a:spcBef>
          <a:spcPct val="0"/>
        </a:spcBef>
        <a:spcAft>
          <a:spcPct val="0"/>
        </a:spcAft>
        <a:defRPr sz="3600" b="1">
          <a:solidFill>
            <a:schemeClr val="tx2"/>
          </a:solidFill>
          <a:latin typeface="华文中宋" panose="02010600040101010101" pitchFamily="2" charset="-122"/>
          <a:ea typeface="华文中宋" panose="02010600040101010101" pitchFamily="2" charset="-122"/>
        </a:defRPr>
      </a:lvl3pPr>
      <a:lvl4pPr algn="ctr" rtl="0" eaLnBrk="0" fontAlgn="base" hangingPunct="0">
        <a:spcBef>
          <a:spcPct val="0"/>
        </a:spcBef>
        <a:spcAft>
          <a:spcPct val="0"/>
        </a:spcAft>
        <a:defRPr sz="3600" b="1">
          <a:solidFill>
            <a:schemeClr val="tx2"/>
          </a:solidFill>
          <a:latin typeface="华文中宋" panose="02010600040101010101" pitchFamily="2" charset="-122"/>
          <a:ea typeface="华文中宋" panose="02010600040101010101" pitchFamily="2" charset="-122"/>
        </a:defRPr>
      </a:lvl4pPr>
      <a:lvl5pPr algn="ctr" rtl="0" eaLnBrk="0" fontAlgn="base" hangingPunct="0">
        <a:spcBef>
          <a:spcPct val="0"/>
        </a:spcBef>
        <a:spcAft>
          <a:spcPct val="0"/>
        </a:spcAft>
        <a:defRPr sz="3600" b="1">
          <a:solidFill>
            <a:schemeClr val="tx2"/>
          </a:solidFill>
          <a:latin typeface="华文中宋" panose="02010600040101010101" pitchFamily="2" charset="-122"/>
          <a:ea typeface="华文中宋" panose="0201060004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chinawuliu.com.cn/" TargetMode="External"/><Relationship Id="rId1" Type="http://schemas.openxmlformats.org/officeDocument/2006/relationships/hyperlink" Target="http://www.stats.gov.cn/" TargetMode="Externa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p:txBody>
          <a:bodyPr/>
          <a:lstStyle/>
          <a:p>
            <a:endParaRPr lang="zh-CN" altLang="en-US" dirty="0" smtClean="0"/>
          </a:p>
          <a:p>
            <a:endParaRPr lang="zh-CN" altLang="en-US" dirty="0" smtClean="0"/>
          </a:p>
          <a:p>
            <a:endParaRPr lang="zh-CN" altLang="en-US" dirty="0" smtClean="0"/>
          </a:p>
          <a:p>
            <a:endParaRPr lang="zh-CN" altLang="en-US" dirty="0" smtClean="0"/>
          </a:p>
          <a:p>
            <a:endParaRPr lang="zh-CN" altLang="en-US" dirty="0" smtClean="0"/>
          </a:p>
          <a:p>
            <a:endParaRPr lang="zh-CN" altLang="en-US" dirty="0" smtClean="0"/>
          </a:p>
        </p:txBody>
      </p:sp>
      <p:sp>
        <p:nvSpPr>
          <p:cNvPr id="3075" name="Rectangle 3"/>
          <p:cNvSpPr>
            <a:spLocks noChangeArrowheads="1"/>
          </p:cNvSpPr>
          <p:nvPr/>
        </p:nvSpPr>
        <p:spPr bwMode="auto">
          <a:xfrm>
            <a:off x="1403350" y="744538"/>
            <a:ext cx="7542942" cy="1531937"/>
          </a:xfrm>
          <a:prstGeom prst="rect">
            <a:avLst/>
          </a:prstGeom>
          <a:noFill/>
          <a:ln w="9525">
            <a:noFill/>
            <a:miter lim="800000"/>
          </a:ln>
        </p:spPr>
        <p:txBody>
          <a:bodyPr anchor="ctr"/>
          <a:lstStyle/>
          <a:p>
            <a:pPr algn="ctr" eaLnBrk="0" hangingPunct="0"/>
            <a:r>
              <a:rPr lang="en-US" altLang="zh-CN" sz="3600" dirty="0" smtClean="0">
                <a:solidFill>
                  <a:schemeClr val="tx2"/>
                </a:solidFill>
                <a:latin typeface="华文中宋" panose="02010600040101010101" pitchFamily="2" charset="-122"/>
                <a:ea typeface="华文中宋" panose="02010600040101010101" pitchFamily="2" charset="-122"/>
              </a:rPr>
              <a:t>2019</a:t>
            </a:r>
            <a:r>
              <a:rPr lang="zh-CN" altLang="en-US" sz="3600" dirty="0" smtClean="0">
                <a:solidFill>
                  <a:schemeClr val="tx2"/>
                </a:solidFill>
                <a:latin typeface="华文中宋" panose="02010600040101010101" pitchFamily="2" charset="-122"/>
                <a:ea typeface="华文中宋" panose="02010600040101010101" pitchFamily="2" charset="-122"/>
              </a:rPr>
              <a:t>年</a:t>
            </a:r>
            <a:r>
              <a:rPr lang="zh-CN" altLang="en-US" sz="3600" dirty="0">
                <a:solidFill>
                  <a:schemeClr val="tx2"/>
                </a:solidFill>
                <a:latin typeface="华文中宋" panose="02010600040101010101" pitchFamily="2" charset="-122"/>
                <a:ea typeface="华文中宋" panose="02010600040101010101" pitchFamily="2" charset="-122"/>
              </a:rPr>
              <a:t>统计年报和</a:t>
            </a:r>
            <a:r>
              <a:rPr lang="en-US" altLang="zh-CN" sz="3600" dirty="0" smtClean="0">
                <a:solidFill>
                  <a:schemeClr val="tx2"/>
                </a:solidFill>
                <a:latin typeface="华文中宋" panose="02010600040101010101" pitchFamily="2" charset="-122"/>
                <a:ea typeface="华文中宋" panose="02010600040101010101" pitchFamily="2" charset="-122"/>
              </a:rPr>
              <a:t>2020</a:t>
            </a:r>
            <a:r>
              <a:rPr lang="zh-CN" altLang="en-US" sz="3600" dirty="0" smtClean="0">
                <a:solidFill>
                  <a:schemeClr val="tx2"/>
                </a:solidFill>
                <a:latin typeface="华文中宋" panose="02010600040101010101" pitchFamily="2" charset="-122"/>
                <a:ea typeface="华文中宋" panose="02010600040101010101" pitchFamily="2" charset="-122"/>
              </a:rPr>
              <a:t>年</a:t>
            </a:r>
            <a:br>
              <a:rPr lang="zh-CN" altLang="en-US" sz="3600" dirty="0">
                <a:solidFill>
                  <a:schemeClr val="tx2"/>
                </a:solidFill>
                <a:latin typeface="华文中宋" panose="02010600040101010101" pitchFamily="2" charset="-122"/>
                <a:ea typeface="华文中宋" panose="02010600040101010101" pitchFamily="2" charset="-122"/>
              </a:rPr>
            </a:br>
            <a:r>
              <a:rPr lang="zh-CN" altLang="en-US" sz="3600" dirty="0">
                <a:solidFill>
                  <a:schemeClr val="tx2"/>
                </a:solidFill>
                <a:latin typeface="华文中宋" panose="02010600040101010101" pitchFamily="2" charset="-122"/>
                <a:ea typeface="华文中宋" panose="02010600040101010101" pitchFamily="2" charset="-122"/>
              </a:rPr>
              <a:t>定期统计报表制度培训</a:t>
            </a:r>
            <a:r>
              <a:rPr lang="zh-CN" altLang="en-US" sz="3600" dirty="0" smtClean="0">
                <a:solidFill>
                  <a:schemeClr val="tx2"/>
                </a:solidFill>
                <a:latin typeface="华文中宋" panose="02010600040101010101" pitchFamily="2" charset="-122"/>
                <a:ea typeface="华文中宋" panose="02010600040101010101" pitchFamily="2" charset="-122"/>
              </a:rPr>
              <a:t>课件（上篇）</a:t>
            </a:r>
            <a:endParaRPr lang="zh-CN" altLang="en-US" sz="4400" dirty="0">
              <a:solidFill>
                <a:schemeClr val="accent1"/>
              </a:solidFill>
              <a:latin typeface="华文中宋" panose="02010600040101010101" pitchFamily="2" charset="-122"/>
              <a:ea typeface="华文中宋" panose="02010600040101010101" pitchFamily="2" charset="-122"/>
            </a:endParaRPr>
          </a:p>
        </p:txBody>
      </p:sp>
      <p:sp>
        <p:nvSpPr>
          <p:cNvPr id="3076" name="Rectangle 4"/>
          <p:cNvSpPr>
            <a:spLocks noChangeArrowheads="1"/>
          </p:cNvSpPr>
          <p:nvPr/>
        </p:nvSpPr>
        <p:spPr bwMode="auto">
          <a:xfrm>
            <a:off x="1295400" y="4545013"/>
            <a:ext cx="7524750" cy="1752600"/>
          </a:xfrm>
          <a:prstGeom prst="rect">
            <a:avLst/>
          </a:prstGeom>
          <a:noFill/>
          <a:ln w="9525">
            <a:noFill/>
            <a:miter lim="800000"/>
          </a:ln>
        </p:spPr>
        <p:txBody>
          <a:bodyPr/>
          <a:lstStyle/>
          <a:p>
            <a:pPr algn="ctr" eaLnBrk="0" hangingPunct="0">
              <a:lnSpc>
                <a:spcPct val="120000"/>
              </a:lnSpc>
              <a:spcBef>
                <a:spcPct val="20000"/>
              </a:spcBef>
            </a:pPr>
            <a:r>
              <a:rPr lang="zh-CN" altLang="en-US" sz="2400" dirty="0" smtClean="0">
                <a:solidFill>
                  <a:schemeClr val="tx2"/>
                </a:solidFill>
                <a:latin typeface="华文中宋" panose="02010600040101010101" pitchFamily="2" charset="-122"/>
                <a:ea typeface="华文中宋" panose="02010600040101010101" pitchFamily="2" charset="-122"/>
              </a:rPr>
              <a:t>国家统计局北京调查总队</a:t>
            </a:r>
            <a:endParaRPr lang="en-US" altLang="zh-CN" sz="2400" dirty="0" smtClean="0">
              <a:solidFill>
                <a:schemeClr val="tx2"/>
              </a:solidFill>
              <a:latin typeface="华文中宋" panose="02010600040101010101" pitchFamily="2" charset="-122"/>
              <a:ea typeface="华文中宋" panose="02010600040101010101" pitchFamily="2" charset="-122"/>
            </a:endParaRPr>
          </a:p>
          <a:p>
            <a:pPr algn="ctr" eaLnBrk="0" hangingPunct="0">
              <a:lnSpc>
                <a:spcPct val="120000"/>
              </a:lnSpc>
              <a:spcBef>
                <a:spcPct val="20000"/>
              </a:spcBef>
            </a:pPr>
            <a:r>
              <a:rPr lang="en-US" altLang="zh-CN" sz="2400" dirty="0" smtClean="0">
                <a:solidFill>
                  <a:schemeClr val="tx2"/>
                </a:solidFill>
                <a:latin typeface="华文中宋" panose="02010600040101010101" pitchFamily="2" charset="-122"/>
                <a:ea typeface="华文中宋" panose="02010600040101010101" pitchFamily="2" charset="-122"/>
              </a:rPr>
              <a:t>2020</a:t>
            </a:r>
            <a:r>
              <a:rPr lang="zh-CN" altLang="en-US" sz="2400" dirty="0" smtClean="0">
                <a:solidFill>
                  <a:schemeClr val="tx2"/>
                </a:solidFill>
                <a:latin typeface="华文中宋" panose="02010600040101010101" pitchFamily="2" charset="-122"/>
                <a:ea typeface="华文中宋" panose="02010600040101010101" pitchFamily="2" charset="-122"/>
              </a:rPr>
              <a:t>年</a:t>
            </a:r>
            <a:r>
              <a:rPr lang="en-US" altLang="zh-CN" sz="2400" dirty="0" smtClean="0">
                <a:solidFill>
                  <a:schemeClr val="tx2"/>
                </a:solidFill>
                <a:latin typeface="华文中宋" panose="02010600040101010101" pitchFamily="2" charset="-122"/>
                <a:ea typeface="华文中宋" panose="02010600040101010101" pitchFamily="2" charset="-122"/>
              </a:rPr>
              <a:t>3</a:t>
            </a:r>
            <a:r>
              <a:rPr lang="zh-CN" altLang="en-US" sz="2400" dirty="0" smtClean="0">
                <a:solidFill>
                  <a:schemeClr val="tx2"/>
                </a:solidFill>
                <a:latin typeface="华文中宋" panose="02010600040101010101" pitchFamily="2" charset="-122"/>
                <a:ea typeface="华文中宋" panose="02010600040101010101" pitchFamily="2" charset="-122"/>
              </a:rPr>
              <a:t>月</a:t>
            </a:r>
            <a:endParaRPr lang="zh-CN" altLang="en-US" sz="2400" dirty="0">
              <a:solidFill>
                <a:schemeClr val="tx2"/>
              </a:solidFill>
              <a:latin typeface="华文中宋" panose="02010600040101010101" pitchFamily="2" charset="-122"/>
              <a:ea typeface="华文中宋" panose="02010600040101010101" pitchFamily="2" charset="-122"/>
            </a:endParaRPr>
          </a:p>
        </p:txBody>
      </p:sp>
      <p:sp>
        <p:nvSpPr>
          <p:cNvPr id="3077" name="Rectangle 5"/>
          <p:cNvSpPr>
            <a:spLocks noChangeArrowheads="1"/>
          </p:cNvSpPr>
          <p:nvPr/>
        </p:nvSpPr>
        <p:spPr bwMode="auto">
          <a:xfrm>
            <a:off x="1512570" y="2635885"/>
            <a:ext cx="7307263" cy="1763713"/>
          </a:xfrm>
          <a:prstGeom prst="rect">
            <a:avLst/>
          </a:prstGeom>
          <a:noFill/>
          <a:ln w="9525">
            <a:noFill/>
            <a:miter lim="800000"/>
          </a:ln>
        </p:spPr>
        <p:txBody>
          <a:bodyPr anchor="ctr"/>
          <a:lstStyle/>
          <a:p>
            <a:pPr algn="ctr" eaLnBrk="0" hangingPunct="0">
              <a:lnSpc>
                <a:spcPct val="130000"/>
              </a:lnSpc>
            </a:pPr>
            <a:r>
              <a:rPr lang="zh-CN" altLang="en-US" sz="5400" dirty="0" smtClean="0">
                <a:latin typeface="华文楷体" panose="02010600040101010101" pitchFamily="2" charset="-122"/>
                <a:ea typeface="华文琥珀" panose="02010800040101010101" pitchFamily="2" charset="-122"/>
              </a:rPr>
              <a:t>北京采购经理调查</a:t>
            </a:r>
            <a:endParaRPr lang="zh-CN" altLang="en-US" sz="5400" dirty="0" smtClean="0">
              <a:latin typeface="华文楷体" panose="02010600040101010101" pitchFamily="2" charset="-122"/>
              <a:ea typeface="华文琥珀" panose="02010800040101010101" pitchFamily="2" charset="-122"/>
            </a:endParaRPr>
          </a:p>
          <a:p>
            <a:pPr algn="ctr" eaLnBrk="0" hangingPunct="0">
              <a:lnSpc>
                <a:spcPct val="130000"/>
              </a:lnSpc>
            </a:pPr>
            <a:r>
              <a:rPr lang="zh-CN" altLang="en-US" sz="5400" dirty="0" smtClean="0">
                <a:latin typeface="华文楷体" panose="02010600040101010101" pitchFamily="2" charset="-122"/>
                <a:ea typeface="华文琥珀" panose="02010800040101010101" pitchFamily="2" charset="-122"/>
              </a:rPr>
              <a:t>统计报表制度培训</a:t>
            </a:r>
            <a:br>
              <a:rPr lang="zh-CN" altLang="en-US" sz="5400" dirty="0">
                <a:latin typeface="华文楷体" panose="02010600040101010101" pitchFamily="2" charset="-122"/>
                <a:ea typeface="华文琥珀" panose="02010800040101010101" pitchFamily="2" charset="-122"/>
              </a:rPr>
            </a:br>
            <a:endParaRPr lang="zh-CN" altLang="en-US" sz="2800" b="1" dirty="0">
              <a:latin typeface="华文楷体" panose="02010600040101010101" pitchFamily="2"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（七）法定义务告知</a:t>
            </a:r>
            <a:endParaRPr lang="zh-CN" altLang="en-US" dirty="0"/>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343611" y="960611"/>
            <a:ext cx="4885863" cy="5897389"/>
          </a:xfr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2010334" y="159015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53341" y="3721117"/>
            <a:ext cx="848277" cy="822068"/>
            <a:chOff x="4159963" y="2872170"/>
            <a:chExt cx="848326" cy="821818"/>
          </a:xfrm>
        </p:grpSpPr>
        <p:sp>
          <p:nvSpPr>
            <p:cNvPr id="6" name="椭圆 5"/>
            <p:cNvSpPr/>
            <p:nvPr/>
          </p:nvSpPr>
          <p:spPr>
            <a:xfrm>
              <a:off x="4159963" y="2872170"/>
              <a:ext cx="821817" cy="8218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7" name="TextBox 6"/>
            <p:cNvSpPr txBox="1"/>
            <p:nvPr/>
          </p:nvSpPr>
          <p:spPr>
            <a:xfrm>
              <a:off x="4180320" y="2965880"/>
              <a:ext cx="827969" cy="715326"/>
            </a:xfrm>
            <a:prstGeom prst="rect">
              <a:avLst/>
            </a:prstGeom>
            <a:noFill/>
          </p:spPr>
          <p:txBody>
            <a:bodyPr wrap="none" rtlCol="0">
              <a:spAutoFit/>
            </a:bodyPr>
            <a:lstStyle/>
            <a:p>
              <a:r>
                <a:rPr lang="en-US" altLang="zh-CN" sz="4050" dirty="0">
                  <a:solidFill>
                    <a:schemeClr val="bg1"/>
                  </a:solidFill>
                  <a:latin typeface="微软雅黑" panose="020B0503020204020204" charset="-122"/>
                  <a:ea typeface="微软雅黑" panose="020B0503020204020204" charset="-122"/>
                </a:rPr>
                <a:t>VS</a:t>
              </a:r>
              <a:endParaRPr lang="zh-CN" altLang="en-US" sz="4050" dirty="0">
                <a:solidFill>
                  <a:schemeClr val="bg1"/>
                </a:solidFill>
                <a:latin typeface="微软雅黑" panose="020B0503020204020204" charset="-122"/>
                <a:ea typeface="微软雅黑" panose="020B0503020204020204" charset="-122"/>
              </a:endParaRPr>
            </a:p>
          </p:txBody>
        </p:sp>
      </p:grpSp>
      <p:sp>
        <p:nvSpPr>
          <p:cNvPr id="46" name="TextBox 45"/>
          <p:cNvSpPr txBox="1"/>
          <p:nvPr/>
        </p:nvSpPr>
        <p:spPr>
          <a:xfrm>
            <a:off x="3204462" y="1269260"/>
            <a:ext cx="2736146" cy="507866"/>
          </a:xfrm>
          <a:prstGeom prst="rect">
            <a:avLst/>
          </a:prstGeom>
          <a:noFill/>
        </p:spPr>
        <p:txBody>
          <a:bodyPr wrap="square" lIns="91445" tIns="45721" rIns="91445" bIns="45721" rtlCol="0">
            <a:spAutoFit/>
          </a:bodyPr>
          <a:lstStyle/>
          <a:p>
            <a:pPr algn="ctr"/>
            <a:r>
              <a:rPr lang="zh-CN" altLang="en-US" sz="2700" b="1" dirty="0">
                <a:solidFill>
                  <a:schemeClr val="tx1">
                    <a:lumMod val="75000"/>
                    <a:lumOff val="25000"/>
                  </a:schemeClr>
                </a:solidFill>
                <a:latin typeface="微软雅黑" panose="020B0503020204020204" charset="-122"/>
                <a:ea typeface="微软雅黑" panose="020B0503020204020204" charset="-122"/>
              </a:rPr>
              <a:t>与上一年的比较</a:t>
            </a:r>
            <a:endParaRPr lang="zh-CN" altLang="en-US" sz="27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48" name="直接连接符 47"/>
          <p:cNvCxnSpPr/>
          <p:nvPr/>
        </p:nvCxnSpPr>
        <p:spPr>
          <a:xfrm>
            <a:off x="267" y="727591"/>
            <a:ext cx="915121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0" y="1"/>
            <a:ext cx="9144000" cy="916182"/>
          </a:xfrm>
          <a:prstGeom prst="rect">
            <a:avLst/>
          </a:prstGeom>
          <a:noFill/>
          <a:ln w="9525">
            <a:noFill/>
            <a:miter lim="800000"/>
          </a:ln>
        </p:spPr>
        <p:txBody>
          <a:bodyPr anchor="ctr"/>
          <a:lstStyle/>
          <a:p>
            <a:pPr algn="ctr" eaLnBrk="0" hangingPunct="0">
              <a:defRPr/>
            </a:pPr>
            <a:r>
              <a:rPr lang="en-US" altLang="zh-CN" sz="3600" b="1" kern="0" dirty="0" smtClean="0">
                <a:solidFill>
                  <a:srgbClr val="FFFF00"/>
                </a:solidFill>
                <a:latin typeface="华文中宋" panose="02010600040101010101" pitchFamily="2" charset="-122"/>
                <a:ea typeface="华文中宋" panose="02010600040101010101" pitchFamily="2" charset="-122"/>
                <a:cs typeface="+mj-cs"/>
              </a:rPr>
              <a:t>N241</a:t>
            </a:r>
            <a:r>
              <a:rPr lang="zh-CN" altLang="en-US" sz="3600" b="1" kern="0" dirty="0" smtClean="0">
                <a:solidFill>
                  <a:srgbClr val="FFFF00"/>
                </a:solidFill>
                <a:latin typeface="华文中宋" panose="02010600040101010101" pitchFamily="2" charset="-122"/>
                <a:ea typeface="华文中宋" panose="02010600040101010101" pitchFamily="2" charset="-122"/>
                <a:cs typeface="+mj-cs"/>
              </a:rPr>
              <a:t>表变化</a:t>
            </a:r>
            <a:endParaRPr lang="zh-CN" altLang="en-US" sz="3600" b="1" kern="0" dirty="0">
              <a:solidFill>
                <a:srgbClr val="FFFF00"/>
              </a:solidFill>
              <a:latin typeface="华文中宋" panose="02010600040101010101" pitchFamily="2" charset="-122"/>
              <a:ea typeface="华文中宋" panose="02010600040101010101" pitchFamily="2" charset="-122"/>
              <a:cs typeface="+mj-cs"/>
            </a:endParaRPr>
          </a:p>
        </p:txBody>
      </p:sp>
      <p:sp>
        <p:nvSpPr>
          <p:cNvPr id="4" name="TextBox 1"/>
          <p:cNvSpPr txBox="1"/>
          <p:nvPr/>
        </p:nvSpPr>
        <p:spPr>
          <a:xfrm>
            <a:off x="1126648" y="2025194"/>
            <a:ext cx="5779741" cy="276999"/>
          </a:xfrm>
          <a:prstGeom prst="rect">
            <a:avLst/>
          </a:prstGeom>
          <a:noFill/>
        </p:spPr>
        <p:txBody>
          <a:bodyPr wrap="square" lIns="0" tIns="0" rIns="0" bIns="0" rtlCol="0">
            <a:spAutoFit/>
          </a:bodyPr>
          <a:lstStyle/>
          <a:p>
            <a:r>
              <a:rPr lang="en-US" altLang="zh-CN" sz="1800" b="1" dirty="0" smtClean="0">
                <a:latin typeface="微软雅黑" panose="020B0503020204020204" charset="-122"/>
                <a:ea typeface="微软雅黑" panose="020B0503020204020204" charset="-122"/>
              </a:rPr>
              <a:t>2018-2019</a:t>
            </a:r>
            <a:r>
              <a:rPr lang="zh-CN" altLang="en-US" sz="1800" b="1" dirty="0" smtClean="0">
                <a:latin typeface="微软雅黑" panose="020B0503020204020204" charset="-122"/>
                <a:ea typeface="微软雅黑" panose="020B0503020204020204" charset="-122"/>
              </a:rPr>
              <a:t>制度  </a:t>
            </a:r>
            <a:r>
              <a:rPr lang="zh-CN" altLang="en-US" sz="1800" b="1" dirty="0">
                <a:latin typeface="微软雅黑" panose="020B0503020204020204" charset="-122"/>
                <a:ea typeface="微软雅黑" panose="020B0503020204020204" charset="-122"/>
              </a:rPr>
              <a:t>三</a:t>
            </a:r>
            <a:r>
              <a:rPr lang="zh-CN" altLang="en-US" sz="1800" b="1" dirty="0" smtClean="0">
                <a:latin typeface="微软雅黑" panose="020B0503020204020204" charset="-122"/>
                <a:ea typeface="微软雅黑" panose="020B0503020204020204" charset="-122"/>
              </a:rPr>
              <a:t>、调查表式 制造业采购经理调查问卷</a:t>
            </a:r>
            <a:endParaRPr lang="zh-CN" altLang="en-US" sz="1800" b="1" dirty="0">
              <a:latin typeface="微软雅黑" panose="020B0503020204020204" charset="-122"/>
              <a:ea typeface="微软雅黑" panose="020B0503020204020204" charset="-122"/>
            </a:endParaRPr>
          </a:p>
        </p:txBody>
      </p:sp>
      <p:sp>
        <p:nvSpPr>
          <p:cNvPr id="8" name="TextBox 2"/>
          <p:cNvSpPr txBox="1"/>
          <p:nvPr/>
        </p:nvSpPr>
        <p:spPr>
          <a:xfrm>
            <a:off x="1126647" y="4712841"/>
            <a:ext cx="5779741" cy="276999"/>
          </a:xfrm>
          <a:prstGeom prst="rect">
            <a:avLst/>
          </a:prstGeom>
          <a:noFill/>
        </p:spPr>
        <p:txBody>
          <a:bodyPr wrap="square" lIns="0" tIns="0" rIns="0" bIns="0" rtlCol="0">
            <a:spAutoFit/>
          </a:bodyPr>
          <a:lstStyle/>
          <a:p>
            <a:r>
              <a:rPr lang="en-US" altLang="zh-CN" sz="1800" b="1" dirty="0" smtClean="0">
                <a:latin typeface="微软雅黑" panose="020B0503020204020204" charset="-122"/>
                <a:ea typeface="微软雅黑" panose="020B0503020204020204" charset="-122"/>
              </a:rPr>
              <a:t>2019-2020</a:t>
            </a:r>
            <a:r>
              <a:rPr lang="zh-CN" altLang="en-US" sz="1800" b="1" dirty="0" smtClean="0">
                <a:latin typeface="微软雅黑" panose="020B0503020204020204" charset="-122"/>
                <a:ea typeface="微软雅黑" panose="020B0503020204020204" charset="-122"/>
              </a:rPr>
              <a:t>制度  三、</a:t>
            </a:r>
            <a:r>
              <a:rPr lang="zh-CN" altLang="en-US" sz="1800" b="1" dirty="0">
                <a:latin typeface="微软雅黑" panose="020B0503020204020204" charset="-122"/>
                <a:ea typeface="微软雅黑" panose="020B0503020204020204" charset="-122"/>
              </a:rPr>
              <a:t>调查表</a:t>
            </a:r>
            <a:r>
              <a:rPr lang="zh-CN" altLang="en-US" sz="1800" b="1" dirty="0" smtClean="0">
                <a:latin typeface="微软雅黑" panose="020B0503020204020204" charset="-122"/>
                <a:ea typeface="微软雅黑" panose="020B0503020204020204" charset="-122"/>
              </a:rPr>
              <a:t>式 制造业</a:t>
            </a:r>
            <a:r>
              <a:rPr lang="zh-CN" altLang="en-US" sz="1800" b="1" dirty="0">
                <a:latin typeface="微软雅黑" panose="020B0503020204020204" charset="-122"/>
                <a:ea typeface="微软雅黑" panose="020B0503020204020204" charset="-122"/>
              </a:rPr>
              <a:t>采购经理调查问卷</a:t>
            </a:r>
            <a:endParaRPr lang="zh-CN" altLang="en-US" sz="1800" b="1" dirty="0">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6649" y="2425874"/>
            <a:ext cx="7600950" cy="1171575"/>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514" y="5246778"/>
            <a:ext cx="7600950" cy="8096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6"/>
                                        </p:tgtEl>
                                        <p:attrNameLst>
                                          <p:attrName>style.visibility</p:attrName>
                                        </p:attrNameLst>
                                      </p:cBhvr>
                                      <p:to>
                                        <p:strVal val="visible"/>
                                      </p:to>
                                    </p:set>
                                    <p:set>
                                      <p:cBhvr>
                                        <p:cTn id="7" dur="68" fill="hold">
                                          <p:stCondLst>
                                            <p:cond delay="0"/>
                                          </p:stCondLst>
                                        </p:cTn>
                                        <p:tgtEl>
                                          <p:spTgt spid="46"/>
                                        </p:tgtEl>
                                        <p:attrNameLst>
                                          <p:attrName>style.rotation</p:attrName>
                                        </p:attrNameLst>
                                      </p:cBhvr>
                                      <p:to>
                                        <p:strVal val="-45.0"/>
                                      </p:to>
                                    </p:set>
                                    <p:anim calcmode="lin" valueType="num">
                                      <p:cBhvr>
                                        <p:cTn id="8" dur="68" fill="hold">
                                          <p:stCondLst>
                                            <p:cond delay="68"/>
                                          </p:stCondLst>
                                        </p:cTn>
                                        <p:tgtEl>
                                          <p:spTgt spid="46"/>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46"/>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46"/>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46"/>
                                        </p:tgtEl>
                                        <p:attrNameLst>
                                          <p:attrName>ppt_y</p:attrName>
                                        </p:attrNameLst>
                                      </p:cBhvr>
                                      <p:tavLst>
                                        <p:tav tm="0">
                                          <p:val>
                                            <p:strVal val="#ppt_y-(0.354*#ppt_w-0.172*#ppt_h)"/>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2" presetClass="entr" presetSubtype="8"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53341" y="3721117"/>
            <a:ext cx="848277" cy="822068"/>
            <a:chOff x="4159963" y="2872170"/>
            <a:chExt cx="848326" cy="821818"/>
          </a:xfrm>
        </p:grpSpPr>
        <p:sp>
          <p:nvSpPr>
            <p:cNvPr id="6" name="椭圆 5"/>
            <p:cNvSpPr/>
            <p:nvPr/>
          </p:nvSpPr>
          <p:spPr>
            <a:xfrm>
              <a:off x="4159963" y="2872170"/>
              <a:ext cx="821817" cy="8218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7" name="TextBox 6"/>
            <p:cNvSpPr txBox="1"/>
            <p:nvPr/>
          </p:nvSpPr>
          <p:spPr>
            <a:xfrm>
              <a:off x="4180320" y="2965880"/>
              <a:ext cx="827969" cy="715326"/>
            </a:xfrm>
            <a:prstGeom prst="rect">
              <a:avLst/>
            </a:prstGeom>
            <a:noFill/>
          </p:spPr>
          <p:txBody>
            <a:bodyPr wrap="none" rtlCol="0">
              <a:spAutoFit/>
            </a:bodyPr>
            <a:lstStyle/>
            <a:p>
              <a:r>
                <a:rPr lang="en-US" altLang="zh-CN" sz="4050" dirty="0">
                  <a:solidFill>
                    <a:schemeClr val="bg1"/>
                  </a:solidFill>
                  <a:latin typeface="微软雅黑" panose="020B0503020204020204" charset="-122"/>
                  <a:ea typeface="微软雅黑" panose="020B0503020204020204" charset="-122"/>
                </a:rPr>
                <a:t>VS</a:t>
              </a:r>
              <a:endParaRPr lang="zh-CN" altLang="en-US" sz="4050" dirty="0">
                <a:solidFill>
                  <a:schemeClr val="bg1"/>
                </a:solidFill>
                <a:latin typeface="微软雅黑" panose="020B0503020204020204" charset="-122"/>
                <a:ea typeface="微软雅黑" panose="020B0503020204020204" charset="-122"/>
              </a:endParaRPr>
            </a:p>
          </p:txBody>
        </p:sp>
      </p:grpSp>
      <p:sp>
        <p:nvSpPr>
          <p:cNvPr id="46" name="TextBox 45"/>
          <p:cNvSpPr txBox="1"/>
          <p:nvPr/>
        </p:nvSpPr>
        <p:spPr>
          <a:xfrm>
            <a:off x="3204462" y="1269260"/>
            <a:ext cx="2736146" cy="507866"/>
          </a:xfrm>
          <a:prstGeom prst="rect">
            <a:avLst/>
          </a:prstGeom>
          <a:noFill/>
        </p:spPr>
        <p:txBody>
          <a:bodyPr wrap="square" lIns="91445" tIns="45721" rIns="91445" bIns="45721" rtlCol="0">
            <a:spAutoFit/>
          </a:bodyPr>
          <a:lstStyle/>
          <a:p>
            <a:pPr algn="ctr"/>
            <a:r>
              <a:rPr lang="zh-CN" altLang="en-US" sz="2700" b="1" dirty="0">
                <a:solidFill>
                  <a:schemeClr val="tx1">
                    <a:lumMod val="75000"/>
                    <a:lumOff val="25000"/>
                  </a:schemeClr>
                </a:solidFill>
                <a:latin typeface="微软雅黑" panose="020B0503020204020204" charset="-122"/>
                <a:ea typeface="微软雅黑" panose="020B0503020204020204" charset="-122"/>
              </a:rPr>
              <a:t>与上一年的比较</a:t>
            </a:r>
            <a:endParaRPr lang="zh-CN" altLang="en-US" sz="27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48" name="直接连接符 47"/>
          <p:cNvCxnSpPr/>
          <p:nvPr/>
        </p:nvCxnSpPr>
        <p:spPr>
          <a:xfrm>
            <a:off x="267" y="727591"/>
            <a:ext cx="915121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0" y="1"/>
            <a:ext cx="9144000" cy="916182"/>
          </a:xfrm>
          <a:prstGeom prst="rect">
            <a:avLst/>
          </a:prstGeom>
          <a:noFill/>
          <a:ln w="9525">
            <a:noFill/>
            <a:miter lim="800000"/>
          </a:ln>
        </p:spPr>
        <p:txBody>
          <a:bodyPr anchor="ctr"/>
          <a:lstStyle/>
          <a:p>
            <a:pPr algn="ctr" eaLnBrk="0" hangingPunct="0">
              <a:defRPr/>
            </a:pPr>
            <a:r>
              <a:rPr lang="en-US" altLang="zh-CN" sz="3600" b="1" kern="0" dirty="0" smtClean="0">
                <a:solidFill>
                  <a:srgbClr val="FFFF00"/>
                </a:solidFill>
                <a:latin typeface="华文中宋" panose="02010600040101010101" pitchFamily="2" charset="-122"/>
                <a:ea typeface="华文中宋" panose="02010600040101010101" pitchFamily="2" charset="-122"/>
                <a:cs typeface="+mj-cs"/>
              </a:rPr>
              <a:t>N242</a:t>
            </a:r>
            <a:r>
              <a:rPr lang="zh-CN" altLang="en-US" sz="3600" b="1" kern="0" dirty="0" smtClean="0">
                <a:solidFill>
                  <a:srgbClr val="FFFF00"/>
                </a:solidFill>
                <a:latin typeface="华文中宋" panose="02010600040101010101" pitchFamily="2" charset="-122"/>
                <a:ea typeface="华文中宋" panose="02010600040101010101" pitchFamily="2" charset="-122"/>
                <a:cs typeface="+mj-cs"/>
              </a:rPr>
              <a:t>表变化</a:t>
            </a:r>
            <a:endParaRPr lang="zh-CN" altLang="en-US" sz="3600" b="1" kern="0" dirty="0">
              <a:solidFill>
                <a:srgbClr val="FFFF00"/>
              </a:solidFill>
              <a:latin typeface="华文中宋" panose="02010600040101010101" pitchFamily="2" charset="-122"/>
              <a:ea typeface="华文中宋" panose="02010600040101010101" pitchFamily="2" charset="-122"/>
              <a:cs typeface="+mj-cs"/>
            </a:endParaRPr>
          </a:p>
        </p:txBody>
      </p:sp>
      <p:sp>
        <p:nvSpPr>
          <p:cNvPr id="4" name="TextBox 1"/>
          <p:cNvSpPr txBox="1"/>
          <p:nvPr/>
        </p:nvSpPr>
        <p:spPr>
          <a:xfrm>
            <a:off x="1089818" y="1938834"/>
            <a:ext cx="6427813" cy="276999"/>
          </a:xfrm>
          <a:prstGeom prst="rect">
            <a:avLst/>
          </a:prstGeom>
          <a:noFill/>
        </p:spPr>
        <p:txBody>
          <a:bodyPr wrap="square" lIns="0" tIns="0" rIns="0" bIns="0" rtlCol="0">
            <a:spAutoFit/>
          </a:bodyPr>
          <a:lstStyle/>
          <a:p>
            <a:r>
              <a:rPr lang="en-US" altLang="zh-CN" sz="1800" b="1" dirty="0" smtClean="0">
                <a:latin typeface="微软雅黑" panose="020B0503020204020204" charset="-122"/>
                <a:ea typeface="微软雅黑" panose="020B0503020204020204" charset="-122"/>
              </a:rPr>
              <a:t>2018-2019</a:t>
            </a:r>
            <a:r>
              <a:rPr lang="zh-CN" altLang="en-US" sz="1800" b="1" dirty="0" smtClean="0">
                <a:latin typeface="微软雅黑" panose="020B0503020204020204" charset="-122"/>
                <a:ea typeface="微软雅黑" panose="020B0503020204020204" charset="-122"/>
              </a:rPr>
              <a:t>制度  </a:t>
            </a:r>
            <a:r>
              <a:rPr lang="zh-CN" altLang="en-US" sz="1800" b="1" dirty="0">
                <a:latin typeface="微软雅黑" panose="020B0503020204020204" charset="-122"/>
                <a:ea typeface="微软雅黑" panose="020B0503020204020204" charset="-122"/>
              </a:rPr>
              <a:t>三</a:t>
            </a:r>
            <a:r>
              <a:rPr lang="zh-CN" altLang="en-US" sz="1800" b="1" dirty="0" smtClean="0">
                <a:latin typeface="微软雅黑" panose="020B0503020204020204" charset="-122"/>
                <a:ea typeface="微软雅黑" panose="020B0503020204020204" charset="-122"/>
              </a:rPr>
              <a:t>、调查表式 非制造业采购经理调查问卷</a:t>
            </a:r>
            <a:endParaRPr lang="zh-CN" altLang="en-US" sz="1800" b="1" dirty="0">
              <a:latin typeface="微软雅黑" panose="020B0503020204020204" charset="-122"/>
              <a:ea typeface="微软雅黑" panose="020B0503020204020204" charset="-122"/>
            </a:endParaRPr>
          </a:p>
        </p:txBody>
      </p:sp>
      <p:sp>
        <p:nvSpPr>
          <p:cNvPr id="8" name="TextBox 2"/>
          <p:cNvSpPr txBox="1"/>
          <p:nvPr/>
        </p:nvSpPr>
        <p:spPr>
          <a:xfrm>
            <a:off x="1089817" y="4712841"/>
            <a:ext cx="6427814" cy="276999"/>
          </a:xfrm>
          <a:prstGeom prst="rect">
            <a:avLst/>
          </a:prstGeom>
          <a:noFill/>
        </p:spPr>
        <p:txBody>
          <a:bodyPr wrap="square" lIns="0" tIns="0" rIns="0" bIns="0" rtlCol="0">
            <a:spAutoFit/>
          </a:bodyPr>
          <a:lstStyle/>
          <a:p>
            <a:r>
              <a:rPr lang="en-US" altLang="zh-CN" sz="1800" b="1" dirty="0" smtClean="0">
                <a:latin typeface="微软雅黑" panose="020B0503020204020204" charset="-122"/>
                <a:ea typeface="微软雅黑" panose="020B0503020204020204" charset="-122"/>
              </a:rPr>
              <a:t>2019-2020</a:t>
            </a:r>
            <a:r>
              <a:rPr lang="zh-CN" altLang="en-US" sz="1800" b="1" dirty="0" smtClean="0">
                <a:latin typeface="微软雅黑" panose="020B0503020204020204" charset="-122"/>
                <a:ea typeface="微软雅黑" panose="020B0503020204020204" charset="-122"/>
              </a:rPr>
              <a:t>制度  三、</a:t>
            </a:r>
            <a:r>
              <a:rPr lang="zh-CN" altLang="en-US" sz="1800" b="1" dirty="0">
                <a:latin typeface="微软雅黑" panose="020B0503020204020204" charset="-122"/>
                <a:ea typeface="微软雅黑" panose="020B0503020204020204" charset="-122"/>
              </a:rPr>
              <a:t>调查表</a:t>
            </a:r>
            <a:r>
              <a:rPr lang="zh-CN" altLang="en-US" sz="1800" b="1" dirty="0" smtClean="0">
                <a:latin typeface="微软雅黑" panose="020B0503020204020204" charset="-122"/>
                <a:ea typeface="微软雅黑" panose="020B0503020204020204" charset="-122"/>
              </a:rPr>
              <a:t>式 非制造业</a:t>
            </a:r>
            <a:r>
              <a:rPr lang="zh-CN" altLang="en-US" sz="1800" b="1" dirty="0">
                <a:latin typeface="微软雅黑" panose="020B0503020204020204" charset="-122"/>
                <a:ea typeface="微软雅黑" panose="020B0503020204020204" charset="-122"/>
              </a:rPr>
              <a:t>采购经理调查问卷</a:t>
            </a:r>
            <a:endParaRPr lang="zh-CN" altLang="en-US" sz="1800" b="1" dirty="0">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9501" y="2376344"/>
            <a:ext cx="7572375" cy="1200150"/>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502" y="5265082"/>
            <a:ext cx="7572374" cy="82712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6"/>
                                        </p:tgtEl>
                                        <p:attrNameLst>
                                          <p:attrName>style.visibility</p:attrName>
                                        </p:attrNameLst>
                                      </p:cBhvr>
                                      <p:to>
                                        <p:strVal val="visible"/>
                                      </p:to>
                                    </p:set>
                                    <p:set>
                                      <p:cBhvr>
                                        <p:cTn id="7" dur="68" fill="hold">
                                          <p:stCondLst>
                                            <p:cond delay="0"/>
                                          </p:stCondLst>
                                        </p:cTn>
                                        <p:tgtEl>
                                          <p:spTgt spid="46"/>
                                        </p:tgtEl>
                                        <p:attrNameLst>
                                          <p:attrName>style.rotation</p:attrName>
                                        </p:attrNameLst>
                                      </p:cBhvr>
                                      <p:to>
                                        <p:strVal val="-45.0"/>
                                      </p:to>
                                    </p:set>
                                    <p:anim calcmode="lin" valueType="num">
                                      <p:cBhvr>
                                        <p:cTn id="8" dur="68" fill="hold">
                                          <p:stCondLst>
                                            <p:cond delay="68"/>
                                          </p:stCondLst>
                                        </p:cTn>
                                        <p:tgtEl>
                                          <p:spTgt spid="46"/>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46"/>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46"/>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46"/>
                                        </p:tgtEl>
                                        <p:attrNameLst>
                                          <p:attrName>ppt_y</p:attrName>
                                        </p:attrNameLst>
                                      </p:cBhvr>
                                      <p:tavLst>
                                        <p:tav tm="0">
                                          <p:val>
                                            <p:strVal val="#ppt_y-(0.354*#ppt_w-0.172*#ppt_h)"/>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2" presetClass="entr" presetSubtype="8"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2010334" y="159015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9144000" cy="1042988"/>
          </a:xfrm>
          <a:prstGeom prst="rect">
            <a:avLst/>
          </a:prstGeom>
          <a:noFill/>
          <a:ln w="9525">
            <a:noFill/>
            <a:miter lim="800000"/>
          </a:ln>
        </p:spPr>
        <p:txBody>
          <a:bodyPr anchor="ctr"/>
          <a:lstStyle/>
          <a:p>
            <a:pPr algn="ctr" eaLnBrk="0" hangingPunct="0">
              <a:defRPr/>
            </a:pPr>
            <a:r>
              <a:rPr lang="zh-CN" altLang="en-US" sz="3600" b="1" kern="0" dirty="0">
                <a:solidFill>
                  <a:schemeClr val="tx2"/>
                </a:solidFill>
                <a:latin typeface="华文中宋" panose="02010600040101010101" pitchFamily="2" charset="-122"/>
                <a:ea typeface="华文中宋" panose="02010600040101010101" pitchFamily="2" charset="-122"/>
                <a:cs typeface="+mj-cs"/>
              </a:rPr>
              <a:t>三</a:t>
            </a:r>
            <a:r>
              <a:rPr lang="zh-CN" altLang="en-US" sz="3600" b="1" kern="0" dirty="0" smtClean="0">
                <a:solidFill>
                  <a:schemeClr val="tx2"/>
                </a:solidFill>
                <a:latin typeface="华文中宋" panose="02010600040101010101" pitchFamily="2" charset="-122"/>
                <a:ea typeface="华文中宋" panose="02010600040101010101" pitchFamily="2" charset="-122"/>
                <a:cs typeface="+mj-cs"/>
              </a:rPr>
              <a:t>、注意事项</a:t>
            </a:r>
            <a:endParaRPr lang="zh-CN" altLang="en-US" sz="3600" b="1" kern="0" dirty="0">
              <a:solidFill>
                <a:schemeClr val="tx2"/>
              </a:solidFill>
              <a:latin typeface="华文中宋" panose="02010600040101010101" pitchFamily="2" charset="-122"/>
              <a:ea typeface="华文中宋" panose="02010600040101010101" pitchFamily="2" charset="-122"/>
              <a:cs typeface="+mj-cs"/>
            </a:endParaRPr>
          </a:p>
        </p:txBody>
      </p:sp>
      <p:sp>
        <p:nvSpPr>
          <p:cNvPr id="5" name="Rectangle 2"/>
          <p:cNvSpPr txBox="1">
            <a:spLocks noChangeArrowheads="1"/>
          </p:cNvSpPr>
          <p:nvPr/>
        </p:nvSpPr>
        <p:spPr bwMode="auto">
          <a:xfrm>
            <a:off x="1441450" y="3640468"/>
            <a:ext cx="8128000" cy="1244600"/>
          </a:xfrm>
          <a:prstGeom prst="rect">
            <a:avLst/>
          </a:prstGeom>
          <a:noFill/>
          <a:ln w="9525">
            <a:noFill/>
            <a:miter lim="800000"/>
          </a:ln>
        </p:spPr>
        <p:txBody>
          <a:bodyPr anchor="ctr"/>
          <a:lstStyle/>
          <a:p>
            <a:pPr algn="just" eaLnBrk="0" hangingPunct="0">
              <a:defRPr/>
            </a:pPr>
            <a:r>
              <a:rPr lang="zh-CN" altLang="en-US" sz="3200" b="1" kern="0" dirty="0" smtClean="0">
                <a:solidFill>
                  <a:srgbClr val="FFFF00"/>
                </a:solidFill>
                <a:latin typeface="华文中宋" panose="02010600040101010101" pitchFamily="2" charset="-122"/>
                <a:ea typeface="华文中宋" panose="02010600040101010101" pitchFamily="2" charset="-122"/>
                <a:cs typeface="+mj-cs"/>
              </a:rPr>
              <a:t>（二）月报常见问题</a:t>
            </a:r>
            <a:endParaRPr lang="zh-CN" altLang="en-US" sz="3200" b="1" kern="0" dirty="0">
              <a:solidFill>
                <a:srgbClr val="FFFF00"/>
              </a:solidFill>
              <a:latin typeface="华文中宋" panose="02010600040101010101" pitchFamily="2" charset="-122"/>
              <a:ea typeface="华文中宋" panose="02010600040101010101" pitchFamily="2" charset="-122"/>
              <a:cs typeface="+mj-cs"/>
            </a:endParaRPr>
          </a:p>
        </p:txBody>
      </p:sp>
      <p:sp>
        <p:nvSpPr>
          <p:cNvPr id="6" name="Rectangle 2"/>
          <p:cNvSpPr txBox="1">
            <a:spLocks noChangeArrowheads="1"/>
          </p:cNvSpPr>
          <p:nvPr/>
        </p:nvSpPr>
        <p:spPr bwMode="auto">
          <a:xfrm>
            <a:off x="1441450" y="2081213"/>
            <a:ext cx="8128000" cy="1244600"/>
          </a:xfrm>
          <a:prstGeom prst="rect">
            <a:avLst/>
          </a:prstGeom>
          <a:noFill/>
          <a:ln w="9525">
            <a:noFill/>
            <a:miter lim="800000"/>
          </a:ln>
        </p:spPr>
        <p:txBody>
          <a:bodyPr anchor="ctr"/>
          <a:lstStyle/>
          <a:p>
            <a:pPr algn="just" eaLnBrk="0" hangingPunct="0">
              <a:defRPr/>
            </a:pPr>
            <a:r>
              <a:rPr lang="zh-CN" altLang="en-US" sz="3200" b="1" kern="0" dirty="0" smtClean="0">
                <a:solidFill>
                  <a:srgbClr val="FFFF00"/>
                </a:solidFill>
                <a:latin typeface="华文中宋" panose="02010600040101010101" pitchFamily="2" charset="-122"/>
                <a:ea typeface="华文中宋" panose="02010600040101010101" pitchFamily="2" charset="-122"/>
                <a:cs typeface="+mj-cs"/>
              </a:rPr>
              <a:t>（一）企业基本情况表注意问题</a:t>
            </a:r>
            <a:endParaRPr lang="zh-CN" altLang="en-US" sz="3200" b="1" kern="0" dirty="0">
              <a:solidFill>
                <a:srgbClr val="FFFF00"/>
              </a:solidFill>
              <a:latin typeface="华文中宋" panose="02010600040101010101" pitchFamily="2" charset="-122"/>
              <a:ea typeface="华文中宋" panose="02010600040101010101" pitchFamily="2" charset="-122"/>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（一）企业基本情况表注意</a:t>
            </a:r>
            <a:r>
              <a:rPr lang="zh-CN" altLang="en-US" dirty="0" smtClean="0">
                <a:solidFill>
                  <a:srgbClr val="FFFF00"/>
                </a:solidFill>
              </a:rPr>
              <a:t>问题</a:t>
            </a:r>
            <a:endParaRPr lang="zh-CN" altLang="en-US" dirty="0"/>
          </a:p>
        </p:txBody>
      </p:sp>
      <p:sp>
        <p:nvSpPr>
          <p:cNvPr id="3" name="内容占位符 2"/>
          <p:cNvSpPr>
            <a:spLocks noGrp="1"/>
          </p:cNvSpPr>
          <p:nvPr>
            <p:ph idx="1"/>
          </p:nvPr>
        </p:nvSpPr>
        <p:spPr>
          <a:xfrm>
            <a:off x="909301" y="1048871"/>
            <a:ext cx="7324489" cy="5809129"/>
          </a:xfrm>
        </p:spPr>
        <p:txBody>
          <a:bodyPr/>
          <a:lstStyle/>
          <a:p>
            <a:r>
              <a:rPr lang="en-US" altLang="zh-CN" sz="2800" dirty="0"/>
              <a:t>1.</a:t>
            </a:r>
            <a:r>
              <a:rPr lang="zh-CN" altLang="zh-CN" sz="2800" dirty="0"/>
              <a:t>所有涉及中文的字段，如单位名称</a:t>
            </a:r>
            <a:r>
              <a:rPr lang="zh-CN" altLang="zh-CN" sz="2800" dirty="0" smtClean="0"/>
              <a:t>、</a:t>
            </a:r>
            <a:r>
              <a:rPr lang="zh-CN" altLang="en-US" sz="2800" dirty="0" smtClean="0"/>
              <a:t>所在地</a:t>
            </a:r>
            <a:r>
              <a:rPr lang="zh-CN" altLang="zh-CN" sz="2800" dirty="0" smtClean="0"/>
              <a:t>、</a:t>
            </a:r>
            <a:r>
              <a:rPr lang="zh-CN" altLang="zh-CN" sz="2800" dirty="0"/>
              <a:t>填表人姓名、职务</a:t>
            </a:r>
            <a:r>
              <a:rPr lang="zh-CN" altLang="zh-CN" sz="2800" dirty="0" smtClean="0"/>
              <a:t>、业务</a:t>
            </a:r>
            <a:r>
              <a:rPr lang="zh-CN" altLang="zh-CN" sz="2800" dirty="0"/>
              <a:t>活动名称等均不能出现空格、字母（外国人名最好改成中文）、乱码等现象，特别注意</a:t>
            </a:r>
            <a:r>
              <a:rPr lang="zh-CN" altLang="zh-CN" sz="2800" b="1" dirty="0"/>
              <a:t>职务</a:t>
            </a:r>
            <a:r>
              <a:rPr lang="zh-CN" altLang="zh-CN" sz="2800" dirty="0"/>
              <a:t>不能出现“无或法人”字样</a:t>
            </a:r>
            <a:r>
              <a:rPr lang="zh-CN" altLang="zh-CN" sz="2800" dirty="0" smtClean="0"/>
              <a:t>。</a:t>
            </a:r>
            <a:endParaRPr lang="zh-CN" altLang="en-US" dirty="0"/>
          </a:p>
        </p:txBody>
      </p:sp>
      <p:sp>
        <p:nvSpPr>
          <p:cNvPr id="9" name="矩形 8"/>
          <p:cNvSpPr/>
          <p:nvPr/>
        </p:nvSpPr>
        <p:spPr>
          <a:xfrm>
            <a:off x="3440921" y="3249124"/>
            <a:ext cx="2262158" cy="369332"/>
          </a:xfrm>
          <a:prstGeom prst="rect">
            <a:avLst/>
          </a:prstGeom>
        </p:spPr>
        <p:txBody>
          <a:bodyPr wrap="none">
            <a:spAutoFit/>
          </a:bodyPr>
          <a:lstStyle/>
          <a:p>
            <a:pPr algn="ctr">
              <a:spcBef>
                <a:spcPts val="1200"/>
              </a:spcBef>
              <a:spcAft>
                <a:spcPts val="1200"/>
              </a:spcAft>
            </a:pPr>
            <a:r>
              <a:rPr lang="zh-CN" altLang="zh-CN" kern="100" dirty="0">
                <a:latin typeface="Times New Roman" panose="02020603050405020304" pitchFamily="18" charset="0"/>
              </a:rPr>
              <a:t>企业基本情况调查表</a:t>
            </a:r>
            <a:endParaRPr lang="zh-CN" altLang="zh-CN" sz="1100" kern="100" dirty="0">
              <a:latin typeface="Times New Roman" panose="02020603050405020304" pitchFamily="18" charset="0"/>
            </a:endParaRPr>
          </a:p>
        </p:txBody>
      </p:sp>
      <p:graphicFrame>
        <p:nvGraphicFramePr>
          <p:cNvPr id="15" name="表格 14"/>
          <p:cNvGraphicFramePr>
            <a:graphicFrameLocks noGrp="1"/>
          </p:cNvGraphicFramePr>
          <p:nvPr/>
        </p:nvGraphicFramePr>
        <p:xfrm>
          <a:off x="1087396" y="3795839"/>
          <a:ext cx="7382996" cy="2022870"/>
        </p:xfrm>
        <a:graphic>
          <a:graphicData uri="http://schemas.openxmlformats.org/drawingml/2006/table">
            <a:tbl>
              <a:tblPr>
                <a:tableStyleId>{5C22544A-7EE6-4342-B048-85BDC9FD1C3A}</a:tableStyleId>
              </a:tblPr>
              <a:tblGrid>
                <a:gridCol w="3608231"/>
                <a:gridCol w="3774765"/>
              </a:tblGrid>
              <a:tr h="883006">
                <a:tc>
                  <a:txBody>
                    <a:bodyPr/>
                    <a:lstStyle/>
                    <a:p>
                      <a:pPr algn="just">
                        <a:spcAft>
                          <a:spcPts val="0"/>
                        </a:spcAft>
                      </a:pPr>
                      <a:r>
                        <a:rPr lang="en-US" sz="1050" kern="100" dirty="0">
                          <a:effectLst/>
                        </a:rPr>
                        <a:t>01</a:t>
                      </a:r>
                      <a:r>
                        <a:rPr lang="zh-CN" sz="1050" kern="100" dirty="0">
                          <a:effectLst/>
                        </a:rPr>
                        <a:t>单位详细名称</a:t>
                      </a:r>
                      <a:r>
                        <a:rPr lang="en-US" sz="1050" u="sng" kern="100" dirty="0">
                          <a:effectLst/>
                        </a:rPr>
                        <a:t>                            </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50" kern="100" dirty="0">
                          <a:effectLst/>
                        </a:rPr>
                        <a:t>02</a:t>
                      </a:r>
                      <a:r>
                        <a:rPr lang="zh-CN" sz="1400" b="1" kern="100" dirty="0">
                          <a:solidFill>
                            <a:schemeClr val="bg2"/>
                          </a:solidFill>
                          <a:effectLst/>
                          <a:latin typeface="微软雅黑" panose="020B0503020204020204" charset="-122"/>
                          <a:ea typeface="微软雅黑" panose="020B0503020204020204" charset="-122"/>
                        </a:rPr>
                        <a:t>统一社会信用代码</a:t>
                      </a:r>
                      <a:r>
                        <a:rPr lang="zh-CN" sz="1050" kern="100" spc="-30" dirty="0">
                          <a:effectLst/>
                        </a:rPr>
                        <a:t>□□□□□□□□□□□□□□□□□□</a:t>
                      </a:r>
                      <a:endParaRPr lang="zh-CN" sz="1200" kern="100" dirty="0">
                        <a:effectLst/>
                      </a:endParaRPr>
                    </a:p>
                    <a:p>
                      <a:pPr indent="152400" algn="l">
                        <a:spcAft>
                          <a:spcPts val="0"/>
                        </a:spcAft>
                      </a:pPr>
                      <a:r>
                        <a:rPr lang="zh-CN" sz="1050" kern="100" dirty="0">
                          <a:effectLst/>
                        </a:rPr>
                        <a:t>尚未领取统一社会信用代码的填写原组织机构代码：</a:t>
                      </a:r>
                      <a:endParaRPr lang="zh-CN" sz="1200" kern="100" dirty="0">
                        <a:effectLst/>
                      </a:endParaRPr>
                    </a:p>
                    <a:p>
                      <a:pPr indent="152400" algn="l">
                        <a:spcAft>
                          <a:spcPts val="0"/>
                        </a:spcAft>
                      </a:pPr>
                      <a:r>
                        <a:rPr lang="zh-CN" sz="1050" kern="100" dirty="0">
                          <a:effectLst/>
                        </a:rPr>
                        <a:t>□□□□□□□□—□</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r>
              <a:tr h="392639">
                <a:tc>
                  <a:txBody>
                    <a:bodyPr/>
                    <a:lstStyle/>
                    <a:p>
                      <a:pPr algn="just">
                        <a:spcAft>
                          <a:spcPts val="0"/>
                        </a:spcAft>
                      </a:pPr>
                      <a:r>
                        <a:rPr lang="en-US" sz="1050" kern="100" dirty="0">
                          <a:effectLst/>
                        </a:rPr>
                        <a:t>03</a:t>
                      </a:r>
                      <a:r>
                        <a:rPr lang="zh-CN" sz="1050" kern="100" dirty="0">
                          <a:effectLst/>
                        </a:rPr>
                        <a:t>法定代表人（单位负责人）</a:t>
                      </a:r>
                      <a:r>
                        <a:rPr lang="en-US" sz="1050" u="sng" kern="100" dirty="0">
                          <a:effectLst/>
                        </a:rPr>
                        <a:t>                </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en-US" sz="1050" kern="100">
                          <a:effectLst/>
                        </a:rPr>
                        <a:t>04</a:t>
                      </a:r>
                      <a:r>
                        <a:rPr lang="zh-CN" sz="1050" kern="100">
                          <a:effectLst/>
                        </a:rPr>
                        <a:t>联系电话（含区号）</a:t>
                      </a:r>
                      <a:r>
                        <a:rPr lang="en-US" sz="1050" u="sng" kern="100">
                          <a:effectLst/>
                        </a:rPr>
                        <a:t>                </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r>
              <a:tr h="747225">
                <a:tc>
                  <a:txBody>
                    <a:bodyPr/>
                    <a:lstStyle/>
                    <a:p>
                      <a:pPr algn="l">
                        <a:spcAft>
                          <a:spcPts val="0"/>
                        </a:spcAft>
                      </a:pPr>
                      <a:r>
                        <a:rPr lang="en-US" sz="1050" kern="100" dirty="0">
                          <a:effectLst/>
                        </a:rPr>
                        <a:t>05</a:t>
                      </a:r>
                      <a:r>
                        <a:rPr lang="zh-CN" sz="1050" kern="100" dirty="0">
                          <a:effectLst/>
                        </a:rPr>
                        <a:t>单位所在地</a:t>
                      </a:r>
                      <a:endParaRPr lang="zh-CN" sz="1200" kern="100" dirty="0">
                        <a:effectLst/>
                      </a:endParaRPr>
                    </a:p>
                    <a:p>
                      <a:pPr algn="l">
                        <a:spcAft>
                          <a:spcPts val="0"/>
                        </a:spcAft>
                      </a:pPr>
                      <a:r>
                        <a:rPr lang="en-US" sz="1050" u="sng" kern="100" dirty="0">
                          <a:effectLst/>
                        </a:rPr>
                        <a:t>      </a:t>
                      </a:r>
                      <a:r>
                        <a:rPr lang="zh-CN" sz="1050" kern="100" dirty="0">
                          <a:effectLst/>
                        </a:rPr>
                        <a:t>省（自治区、直辖市）</a:t>
                      </a:r>
                      <a:r>
                        <a:rPr lang="en-US" sz="1050" u="sng" kern="100" dirty="0">
                          <a:effectLst/>
                        </a:rPr>
                        <a:t>      </a:t>
                      </a:r>
                      <a:r>
                        <a:rPr lang="zh-CN" sz="1050" kern="100" dirty="0">
                          <a:effectLst/>
                        </a:rPr>
                        <a:t>地（区、市、州、盟）</a:t>
                      </a:r>
                      <a:endParaRPr lang="zh-CN" sz="1200" kern="100" dirty="0">
                        <a:effectLst/>
                      </a:endParaRPr>
                    </a:p>
                    <a:p>
                      <a:pPr algn="l">
                        <a:spcAft>
                          <a:spcPts val="0"/>
                        </a:spcAft>
                      </a:pPr>
                      <a:r>
                        <a:rPr lang="en-US" sz="1050" u="sng" kern="100" dirty="0">
                          <a:effectLst/>
                        </a:rPr>
                        <a:t>       </a:t>
                      </a:r>
                      <a:r>
                        <a:rPr lang="zh-CN" sz="1050" kern="100" dirty="0">
                          <a:effectLst/>
                        </a:rPr>
                        <a:t>县（区、市、旗）</a:t>
                      </a:r>
                      <a:r>
                        <a:rPr lang="en-US" sz="1050" u="sng" kern="100" dirty="0">
                          <a:effectLst/>
                        </a:rPr>
                        <a:t>                     </a:t>
                      </a:r>
                      <a:r>
                        <a:rPr lang="zh-CN" sz="1050" kern="100" dirty="0">
                          <a:effectLst/>
                        </a:rPr>
                        <a:t>乡（镇）</a:t>
                      </a:r>
                      <a:endParaRPr lang="zh-CN" sz="1200" kern="100" dirty="0">
                        <a:effectLst/>
                      </a:endParaRPr>
                    </a:p>
                    <a:p>
                      <a:pPr algn="l">
                        <a:spcAft>
                          <a:spcPts val="0"/>
                        </a:spcAft>
                      </a:pPr>
                      <a:r>
                        <a:rPr lang="en-US" sz="1050" u="sng" kern="100" dirty="0">
                          <a:effectLst/>
                        </a:rPr>
                        <a:t>                                    </a:t>
                      </a:r>
                      <a:r>
                        <a:rPr lang="zh-CN" sz="1050" kern="100" dirty="0">
                          <a:effectLst/>
                        </a:rPr>
                        <a:t>街（村）门牌号</a:t>
                      </a:r>
                      <a:r>
                        <a:rPr lang="en-US" sz="1050" kern="100" dirty="0">
                          <a:effectLst/>
                        </a:rPr>
                        <a:t> </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en-US" sz="1050" kern="100" dirty="0">
                          <a:effectLst/>
                        </a:rPr>
                        <a:t>06</a:t>
                      </a:r>
                      <a:r>
                        <a:rPr lang="zh-CN" sz="1050" kern="100" dirty="0">
                          <a:effectLst/>
                        </a:rPr>
                        <a:t>区划代码（统计机构填写）□□□□□□</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graphicFrame>
        <p:nvGraphicFramePr>
          <p:cNvPr id="16" name="表格 15"/>
          <p:cNvGraphicFramePr>
            <a:graphicFrameLocks noGrp="1"/>
          </p:cNvGraphicFramePr>
          <p:nvPr/>
        </p:nvGraphicFramePr>
        <p:xfrm>
          <a:off x="1084941" y="5818709"/>
          <a:ext cx="7391400" cy="665131"/>
        </p:xfrm>
        <a:graphic>
          <a:graphicData uri="http://schemas.openxmlformats.org/drawingml/2006/table">
            <a:tbl>
              <a:tblPr>
                <a:tableStyleId>{5C22544A-7EE6-4342-B048-85BDC9FD1C3A}</a:tableStyleId>
              </a:tblPr>
              <a:tblGrid>
                <a:gridCol w="7391400"/>
              </a:tblGrid>
              <a:tr h="665131">
                <a:tc>
                  <a:txBody>
                    <a:bodyPr/>
                    <a:lstStyle/>
                    <a:p>
                      <a:pPr algn="just">
                        <a:spcAft>
                          <a:spcPts val="0"/>
                        </a:spcAft>
                      </a:pPr>
                      <a:r>
                        <a:rPr lang="en-US" sz="1050" kern="100" dirty="0">
                          <a:effectLst/>
                        </a:rPr>
                        <a:t>16</a:t>
                      </a:r>
                      <a:r>
                        <a:rPr lang="zh-CN" sz="1050" kern="100" dirty="0">
                          <a:effectLst/>
                        </a:rPr>
                        <a:t>主要业务活动（或主要产品，填写营业收入份额最大的前三项）</a:t>
                      </a:r>
                      <a:endParaRPr lang="zh-CN" sz="1200" kern="100" dirty="0">
                        <a:effectLst/>
                      </a:endParaRPr>
                    </a:p>
                    <a:p>
                      <a:pPr algn="just">
                        <a:spcAft>
                          <a:spcPts val="0"/>
                        </a:spcAft>
                      </a:pPr>
                      <a:r>
                        <a:rPr lang="zh-CN" sz="1050" kern="100" dirty="0">
                          <a:effectLst/>
                        </a:rPr>
                        <a:t>①</a:t>
                      </a:r>
                      <a:r>
                        <a:rPr lang="en-US" sz="1050" u="sng" kern="100" dirty="0">
                          <a:effectLst/>
                        </a:rPr>
                        <a:t>                              </a:t>
                      </a:r>
                      <a:r>
                        <a:rPr lang="en-US" sz="1050" kern="100" dirty="0">
                          <a:effectLst/>
                        </a:rPr>
                        <a:t>     </a:t>
                      </a:r>
                      <a:r>
                        <a:rPr lang="zh-CN" sz="1050" kern="100" dirty="0">
                          <a:effectLst/>
                        </a:rPr>
                        <a:t>②</a:t>
                      </a:r>
                      <a:r>
                        <a:rPr lang="en-US" sz="1050" u="sng" kern="100" dirty="0">
                          <a:effectLst/>
                        </a:rPr>
                        <a:t>                              </a:t>
                      </a:r>
                      <a:r>
                        <a:rPr lang="en-US" sz="1050" kern="100" dirty="0">
                          <a:effectLst/>
                        </a:rPr>
                        <a:t>     </a:t>
                      </a:r>
                      <a:r>
                        <a:rPr lang="zh-CN" sz="1050" kern="100" dirty="0">
                          <a:effectLst/>
                        </a:rPr>
                        <a:t>③</a:t>
                      </a:r>
                      <a:r>
                        <a:rPr lang="en-US" sz="1050" u="sng" kern="100" dirty="0">
                          <a:effectLst/>
                        </a:rPr>
                        <a:t>                              </a:t>
                      </a:r>
                      <a:r>
                        <a:rPr lang="en-US" sz="1050" kern="100" dirty="0">
                          <a:effectLst/>
                        </a:rPr>
                        <a:t>     </a:t>
                      </a:r>
                      <a:endParaRPr lang="zh-CN" sz="1200" kern="100" dirty="0">
                        <a:effectLst/>
                      </a:endParaRPr>
                    </a:p>
                    <a:p>
                      <a:pPr algn="just">
                        <a:spcAft>
                          <a:spcPts val="0"/>
                        </a:spcAft>
                      </a:pPr>
                      <a:r>
                        <a:rPr lang="en-US" sz="1050" kern="100" dirty="0">
                          <a:effectLst/>
                        </a:rPr>
                        <a:t> </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17" name="Rectangle 3"/>
          <p:cNvSpPr>
            <a:spLocks noChangeArrowheads="1"/>
          </p:cNvSpPr>
          <p:nvPr/>
        </p:nvSpPr>
        <p:spPr bwMode="auto">
          <a:xfrm>
            <a:off x="1116161" y="6495845"/>
            <a:ext cx="74174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sz="1200" b="0" i="0" u="none" strike="noStrike" cap="none" normalizeH="0" baseline="0" dirty="0" smtClean="0">
                <a:ln>
                  <a:noFill/>
                </a:ln>
                <a:effectLst/>
                <a:latin typeface="宋体" panose="02010600030101010101" pitchFamily="2" charset="-122"/>
                <a:cs typeface="Courier New" panose="02070309020205020404" pitchFamily="49" charset="0"/>
              </a:rPr>
              <a:t>联系人姓名：</a:t>
            </a:r>
            <a:r>
              <a:rPr kumimoji="0" lang="zh-CN" altLang="en-US" sz="1200" b="0" i="0" u="none" strike="noStrike" cap="none" normalizeH="0" baseline="0" dirty="0" smtClean="0">
                <a:ln>
                  <a:noFill/>
                </a:ln>
                <a:effectLst/>
                <a:latin typeface="宋体" panose="02010600030101010101" pitchFamily="2" charset="-122"/>
                <a:cs typeface="Courier New" panose="02070309020205020404" pitchFamily="49" charset="0"/>
              </a:rPr>
              <a:t>          职务：            电话：                  报出日期：</a:t>
            </a:r>
            <a:r>
              <a:rPr kumimoji="0" lang="en-US" altLang="zh-CN" sz="1200" b="0" i="0" u="none" strike="noStrike" cap="none" normalizeH="0" baseline="0" dirty="0" smtClean="0">
                <a:ln>
                  <a:noFill/>
                </a:ln>
                <a:effectLst/>
                <a:latin typeface="宋体" panose="02010600030101010101" pitchFamily="2" charset="-122"/>
                <a:cs typeface="Courier New" panose="02070309020205020404" pitchFamily="49" charset="0"/>
              </a:rPr>
              <a:t>20    </a:t>
            </a:r>
            <a:r>
              <a:rPr kumimoji="0" lang="zh-CN" altLang="en-US" sz="1200" b="0" i="0" u="none" strike="noStrike" cap="none" normalizeH="0" baseline="0" dirty="0" smtClean="0">
                <a:ln>
                  <a:noFill/>
                </a:ln>
                <a:effectLst/>
                <a:latin typeface="宋体" panose="02010600030101010101" pitchFamily="2" charset="-122"/>
                <a:cs typeface="Courier New" panose="02070309020205020404" pitchFamily="49" charset="0"/>
              </a:rPr>
              <a:t>年    月    日</a:t>
            </a:r>
            <a:endParaRPr kumimoji="0" lang="zh-CN" altLang="en-US" sz="3200" b="0" i="0" u="none" strike="noStrike" cap="none" normalizeH="0" baseline="0" dirty="0" smtClean="0">
              <a:ln>
                <a:noFill/>
              </a:ln>
              <a:effectLst/>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（一）企业基本情况表注意</a:t>
            </a:r>
            <a:r>
              <a:rPr lang="zh-CN" altLang="en-US" dirty="0" smtClean="0">
                <a:solidFill>
                  <a:srgbClr val="FFFF00"/>
                </a:solidFill>
              </a:rPr>
              <a:t>问题</a:t>
            </a:r>
            <a:endParaRPr lang="zh-CN" altLang="en-US" dirty="0"/>
          </a:p>
        </p:txBody>
      </p:sp>
      <p:sp>
        <p:nvSpPr>
          <p:cNvPr id="3" name="内容占位符 2"/>
          <p:cNvSpPr>
            <a:spLocks noGrp="1"/>
          </p:cNvSpPr>
          <p:nvPr>
            <p:ph idx="1"/>
          </p:nvPr>
        </p:nvSpPr>
        <p:spPr>
          <a:xfrm>
            <a:off x="1066800" y="1127464"/>
            <a:ext cx="7391400" cy="4968536"/>
          </a:xfrm>
        </p:spPr>
        <p:txBody>
          <a:bodyPr/>
          <a:lstStyle/>
          <a:p>
            <a:r>
              <a:rPr lang="en-US" altLang="zh-CN" dirty="0"/>
              <a:t>2.</a:t>
            </a:r>
            <a:r>
              <a:rPr lang="zh-CN" altLang="zh-CN" dirty="0"/>
              <a:t>出口业务是指涉及国外的业务活动，主要指根据国外要求安排经营活动，如出现前后两年有变化的情况，要重点核实</a:t>
            </a:r>
            <a:r>
              <a:rPr lang="zh-CN" altLang="zh-CN" dirty="0" smtClean="0"/>
              <a:t>。</a:t>
            </a:r>
            <a:endParaRPr lang="en-US" altLang="zh-CN" dirty="0" smtClean="0"/>
          </a:p>
          <a:p>
            <a:endParaRPr lang="zh-CN" altLang="zh-CN" dirty="0"/>
          </a:p>
          <a:p>
            <a:endParaRPr lang="zh-CN" altLang="en-US" dirty="0"/>
          </a:p>
        </p:txBody>
      </p:sp>
      <p:graphicFrame>
        <p:nvGraphicFramePr>
          <p:cNvPr id="4" name="表格 3"/>
          <p:cNvGraphicFramePr>
            <a:graphicFrameLocks noGrp="1"/>
          </p:cNvGraphicFramePr>
          <p:nvPr/>
        </p:nvGraphicFramePr>
        <p:xfrm>
          <a:off x="1681416" y="4036758"/>
          <a:ext cx="6012815" cy="1254570"/>
        </p:xfrm>
        <a:graphic>
          <a:graphicData uri="http://schemas.openxmlformats.org/drawingml/2006/table">
            <a:tbl>
              <a:tblPr>
                <a:tableStyleId>{5C22544A-7EE6-4342-B048-85BDC9FD1C3A}</a:tableStyleId>
              </a:tblPr>
              <a:tblGrid>
                <a:gridCol w="6012815"/>
              </a:tblGrid>
              <a:tr h="1254570">
                <a:tc>
                  <a:txBody>
                    <a:bodyPr/>
                    <a:lstStyle/>
                    <a:p>
                      <a:pPr algn="just">
                        <a:lnSpc>
                          <a:spcPts val="900"/>
                        </a:lnSpc>
                        <a:spcAft>
                          <a:spcPts val="0"/>
                        </a:spcAft>
                      </a:pPr>
                      <a:r>
                        <a:rPr lang="en-US" sz="2000" kern="100" dirty="0">
                          <a:effectLst/>
                        </a:rPr>
                        <a:t>08 </a:t>
                      </a:r>
                      <a:r>
                        <a:rPr lang="zh-CN" sz="2000" kern="100" dirty="0">
                          <a:effectLst/>
                        </a:rPr>
                        <a:t>是否有出口业务</a:t>
                      </a:r>
                      <a:r>
                        <a:rPr lang="en-US" sz="2000" kern="100" dirty="0">
                          <a:effectLst/>
                        </a:rPr>
                        <a:t>        </a:t>
                      </a:r>
                      <a:r>
                        <a:rPr lang="zh-CN" sz="2000" kern="100" dirty="0">
                          <a:effectLst/>
                        </a:rPr>
                        <a:t>①是□　　 ②否□</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（一）企业基本情况表注意</a:t>
            </a:r>
            <a:r>
              <a:rPr lang="zh-CN" altLang="en-US" dirty="0" smtClean="0">
                <a:solidFill>
                  <a:srgbClr val="FFFF00"/>
                </a:solidFill>
              </a:rPr>
              <a:t>问题</a:t>
            </a:r>
            <a:endParaRPr lang="zh-CN" altLang="en-US" dirty="0"/>
          </a:p>
        </p:txBody>
      </p:sp>
      <p:sp>
        <p:nvSpPr>
          <p:cNvPr id="3" name="内容占位符 2"/>
          <p:cNvSpPr>
            <a:spLocks noGrp="1"/>
          </p:cNvSpPr>
          <p:nvPr>
            <p:ph idx="1"/>
          </p:nvPr>
        </p:nvSpPr>
        <p:spPr>
          <a:xfrm>
            <a:off x="1066800" y="1127464"/>
            <a:ext cx="7391400" cy="4968536"/>
          </a:xfrm>
        </p:spPr>
        <p:txBody>
          <a:bodyPr/>
          <a:lstStyle/>
          <a:p>
            <a:r>
              <a:rPr lang="en-US" altLang="zh-CN" dirty="0" smtClean="0"/>
              <a:t>3.</a:t>
            </a:r>
            <a:r>
              <a:rPr lang="zh-CN" altLang="en-US" dirty="0" smtClean="0"/>
              <a:t>是否为上市公司应该注意，如果集团为上市公司，集团下属的公司此项为否</a:t>
            </a:r>
            <a:r>
              <a:rPr lang="zh-CN" altLang="zh-CN" dirty="0" smtClean="0"/>
              <a:t>。</a:t>
            </a:r>
            <a:endParaRPr lang="en-US" altLang="zh-CN" dirty="0" smtClean="0"/>
          </a:p>
          <a:p>
            <a:endParaRPr lang="zh-CN" altLang="zh-CN" dirty="0"/>
          </a:p>
        </p:txBody>
      </p:sp>
      <p:graphicFrame>
        <p:nvGraphicFramePr>
          <p:cNvPr id="5" name="表格 4"/>
          <p:cNvGraphicFramePr>
            <a:graphicFrameLocks noGrp="1"/>
          </p:cNvGraphicFramePr>
          <p:nvPr/>
        </p:nvGraphicFramePr>
        <p:xfrm>
          <a:off x="1066800" y="3894455"/>
          <a:ext cx="7391400" cy="1470026"/>
        </p:xfrm>
        <a:graphic>
          <a:graphicData uri="http://schemas.openxmlformats.org/drawingml/2006/table">
            <a:tbl>
              <a:tblPr>
                <a:tableStyleId>{5C22544A-7EE6-4342-B048-85BDC9FD1C3A}</a:tableStyleId>
              </a:tblPr>
              <a:tblGrid>
                <a:gridCol w="7391400"/>
              </a:tblGrid>
              <a:tr h="1470026">
                <a:tc>
                  <a:txBody>
                    <a:bodyPr/>
                    <a:lstStyle/>
                    <a:p>
                      <a:pPr algn="just">
                        <a:spcAft>
                          <a:spcPts val="0"/>
                        </a:spcAft>
                      </a:pPr>
                      <a:r>
                        <a:rPr lang="en-US" sz="2400" kern="100" dirty="0">
                          <a:effectLst/>
                        </a:rPr>
                        <a:t>09</a:t>
                      </a:r>
                      <a:r>
                        <a:rPr lang="zh-CN" sz="2400" kern="100" dirty="0">
                          <a:effectLst/>
                        </a:rPr>
                        <a:t>是否为上市公司　　①是□</a:t>
                      </a:r>
                      <a:r>
                        <a:rPr lang="en-US" sz="2400" kern="100" dirty="0">
                          <a:effectLst/>
                        </a:rPr>
                        <a:t>  </a:t>
                      </a:r>
                      <a:r>
                        <a:rPr lang="zh-CN" sz="2400" kern="100" dirty="0">
                          <a:effectLst/>
                        </a:rPr>
                        <a:t>②否□</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（一）企业基本情况表注意问题</a:t>
            </a:r>
            <a:endParaRPr lang="zh-CN" altLang="en-US" dirty="0"/>
          </a:p>
        </p:txBody>
      </p:sp>
      <p:sp>
        <p:nvSpPr>
          <p:cNvPr id="3" name="内容占位符 2"/>
          <p:cNvSpPr>
            <a:spLocks noGrp="1"/>
          </p:cNvSpPr>
          <p:nvPr>
            <p:ph idx="1"/>
          </p:nvPr>
        </p:nvSpPr>
        <p:spPr>
          <a:xfrm>
            <a:off x="1085850" y="1048871"/>
            <a:ext cx="7391400" cy="4114800"/>
          </a:xfrm>
        </p:spPr>
        <p:txBody>
          <a:bodyPr/>
          <a:lstStyle/>
          <a:p>
            <a:r>
              <a:rPr lang="en-US" altLang="zh-CN" dirty="0" smtClean="0"/>
              <a:t>4.</a:t>
            </a:r>
            <a:r>
              <a:rPr lang="zh-CN" altLang="en-US" dirty="0" smtClean="0"/>
              <a:t>登记注册类型填报的时候，注意一下勾选的位置，避免填错</a:t>
            </a:r>
            <a:r>
              <a:rPr lang="zh-CN" altLang="zh-CN" dirty="0" smtClean="0"/>
              <a:t> 。</a:t>
            </a:r>
            <a:endParaRPr lang="zh-CN" altLang="zh-CN" dirty="0"/>
          </a:p>
          <a:p>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8415" y="3106271"/>
            <a:ext cx="7563906" cy="1991003"/>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2010334" y="159015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（一）企业基本情况表注意</a:t>
            </a:r>
            <a:r>
              <a:rPr lang="zh-CN" altLang="en-US" dirty="0" smtClean="0">
                <a:solidFill>
                  <a:srgbClr val="FFFF00"/>
                </a:solidFill>
              </a:rPr>
              <a:t>问题</a:t>
            </a:r>
            <a:endParaRPr lang="zh-CN" altLang="en-US" dirty="0"/>
          </a:p>
        </p:txBody>
      </p:sp>
      <p:sp>
        <p:nvSpPr>
          <p:cNvPr id="3" name="内容占位符 2"/>
          <p:cNvSpPr>
            <a:spLocks noGrp="1"/>
          </p:cNvSpPr>
          <p:nvPr>
            <p:ph idx="1"/>
          </p:nvPr>
        </p:nvSpPr>
        <p:spPr>
          <a:xfrm>
            <a:off x="1066800" y="1127464"/>
            <a:ext cx="7391400" cy="4968536"/>
          </a:xfrm>
        </p:spPr>
        <p:txBody>
          <a:bodyPr/>
          <a:lstStyle/>
          <a:p>
            <a:r>
              <a:rPr lang="en-US" altLang="zh-CN" dirty="0" smtClean="0"/>
              <a:t>5</a:t>
            </a:r>
            <a:r>
              <a:rPr lang="en-US" altLang="zh-CN" dirty="0"/>
              <a:t>.</a:t>
            </a:r>
            <a:r>
              <a:rPr lang="zh-CN" altLang="zh-CN" dirty="0"/>
              <a:t>收入、资产等为“千元”，注意</a:t>
            </a:r>
            <a:r>
              <a:rPr lang="zh-CN" altLang="zh-CN" dirty="0" smtClean="0"/>
              <a:t>小数位</a:t>
            </a:r>
            <a:r>
              <a:rPr lang="zh-CN" altLang="en-US" dirty="0" smtClean="0"/>
              <a:t>，</a:t>
            </a:r>
            <a:r>
              <a:rPr lang="zh-CN" altLang="zh-CN" dirty="0" smtClean="0"/>
              <a:t>别</a:t>
            </a:r>
            <a:r>
              <a:rPr lang="zh-CN" altLang="zh-CN" dirty="0"/>
              <a:t>错位。</a:t>
            </a:r>
            <a:endParaRPr lang="zh-CN" altLang="zh-CN" dirty="0"/>
          </a:p>
          <a:p>
            <a:endParaRPr lang="zh-CN" altLang="en-US" dirty="0"/>
          </a:p>
        </p:txBody>
      </p:sp>
      <p:graphicFrame>
        <p:nvGraphicFramePr>
          <p:cNvPr id="5" name="表格 4"/>
          <p:cNvGraphicFramePr>
            <a:graphicFrameLocks noGrp="1"/>
          </p:cNvGraphicFramePr>
          <p:nvPr/>
        </p:nvGraphicFramePr>
        <p:xfrm>
          <a:off x="1066800" y="2771774"/>
          <a:ext cx="7543800" cy="2600325"/>
        </p:xfrm>
        <a:graphic>
          <a:graphicData uri="http://schemas.openxmlformats.org/drawingml/2006/table">
            <a:tbl>
              <a:tblPr>
                <a:tableStyleId>{5C22544A-7EE6-4342-B048-85BDC9FD1C3A}</a:tableStyleId>
              </a:tblPr>
              <a:tblGrid>
                <a:gridCol w="2911879"/>
                <a:gridCol w="2534252"/>
                <a:gridCol w="2097669"/>
              </a:tblGrid>
              <a:tr h="1390234">
                <a:tc gridSpan="3">
                  <a:txBody>
                    <a:bodyPr/>
                    <a:lstStyle/>
                    <a:p>
                      <a:pPr algn="just">
                        <a:lnSpc>
                          <a:spcPts val="900"/>
                        </a:lnSpc>
                        <a:spcAft>
                          <a:spcPts val="0"/>
                        </a:spcAft>
                      </a:pPr>
                      <a:r>
                        <a:rPr lang="en-US" sz="1200" kern="100" dirty="0">
                          <a:effectLst/>
                        </a:rPr>
                        <a:t>15</a:t>
                      </a:r>
                      <a:r>
                        <a:rPr lang="zh-CN" sz="1200" kern="100" dirty="0">
                          <a:effectLst/>
                        </a:rPr>
                        <a:t>主要经济指标（不保留小数位）</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1210091">
                <a:tc>
                  <a:txBody>
                    <a:bodyPr/>
                    <a:lstStyle/>
                    <a:p>
                      <a:pPr indent="228600" algn="just">
                        <a:lnSpc>
                          <a:spcPts val="900"/>
                        </a:lnSpc>
                        <a:spcAft>
                          <a:spcPts val="0"/>
                        </a:spcAft>
                      </a:pPr>
                      <a:r>
                        <a:rPr lang="zh-CN" sz="1200" kern="100" dirty="0">
                          <a:effectLst/>
                        </a:rPr>
                        <a:t>营业收入 </a:t>
                      </a:r>
                      <a:r>
                        <a:rPr lang="zh-CN" sz="1200" u="sng" kern="100" dirty="0">
                          <a:effectLst/>
                        </a:rPr>
                        <a:t>　</a:t>
                      </a:r>
                      <a:r>
                        <a:rPr lang="en-US" sz="1200" u="sng" kern="100" dirty="0">
                          <a:effectLst/>
                        </a:rPr>
                        <a:t>      </a:t>
                      </a:r>
                      <a:r>
                        <a:rPr lang="en-US" sz="1200" kern="100" dirty="0">
                          <a:effectLst/>
                        </a:rPr>
                        <a:t> </a:t>
                      </a:r>
                      <a:r>
                        <a:rPr lang="zh-CN" sz="1200" kern="100" dirty="0">
                          <a:effectLst/>
                        </a:rPr>
                        <a:t>千元</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lnSpc>
                          <a:spcPts val="900"/>
                        </a:lnSpc>
                        <a:spcAft>
                          <a:spcPts val="0"/>
                        </a:spcAft>
                      </a:pPr>
                      <a:r>
                        <a:rPr lang="zh-CN" sz="1200" kern="100" dirty="0">
                          <a:effectLst/>
                        </a:rPr>
                        <a:t>其中：主营业务收入</a:t>
                      </a:r>
                      <a:r>
                        <a:rPr lang="zh-CN" sz="1200" u="sng" kern="100" dirty="0">
                          <a:effectLst/>
                        </a:rPr>
                        <a:t>　</a:t>
                      </a:r>
                      <a:r>
                        <a:rPr lang="en-US" sz="1200" u="sng" kern="100" dirty="0">
                          <a:effectLst/>
                        </a:rPr>
                        <a:t>      </a:t>
                      </a:r>
                      <a:r>
                        <a:rPr lang="en-US" sz="1200" kern="100" dirty="0">
                          <a:effectLst/>
                        </a:rPr>
                        <a:t> </a:t>
                      </a:r>
                      <a:r>
                        <a:rPr lang="zh-CN" sz="1200" kern="100" dirty="0">
                          <a:effectLst/>
                        </a:rPr>
                        <a:t>千元</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900"/>
                        </a:lnSpc>
                        <a:spcAft>
                          <a:spcPts val="0"/>
                        </a:spcAft>
                      </a:pPr>
                      <a:r>
                        <a:rPr lang="zh-CN" sz="1200" kern="100" dirty="0">
                          <a:effectLst/>
                        </a:rPr>
                        <a:t>资产总计</a:t>
                      </a:r>
                      <a:r>
                        <a:rPr lang="en-US" sz="1200" u="sng" kern="100" dirty="0">
                          <a:effectLst/>
                        </a:rPr>
                        <a:t>        </a:t>
                      </a:r>
                      <a:r>
                        <a:rPr lang="zh-CN" sz="1200" kern="100" dirty="0">
                          <a:effectLst/>
                        </a:rPr>
                        <a:t>千元</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（一）企业基本情况表注意</a:t>
            </a:r>
            <a:r>
              <a:rPr lang="zh-CN" altLang="en-US" dirty="0" smtClean="0">
                <a:solidFill>
                  <a:srgbClr val="FFFF00"/>
                </a:solidFill>
              </a:rPr>
              <a:t>问题</a:t>
            </a:r>
            <a:endParaRPr lang="zh-CN" altLang="en-US" dirty="0"/>
          </a:p>
        </p:txBody>
      </p:sp>
      <p:sp>
        <p:nvSpPr>
          <p:cNvPr id="3" name="内容占位符 2"/>
          <p:cNvSpPr>
            <a:spLocks noGrp="1"/>
          </p:cNvSpPr>
          <p:nvPr>
            <p:ph idx="1"/>
          </p:nvPr>
        </p:nvSpPr>
        <p:spPr>
          <a:xfrm>
            <a:off x="1066800" y="1127464"/>
            <a:ext cx="7391400" cy="4968536"/>
          </a:xfrm>
        </p:spPr>
        <p:txBody>
          <a:bodyPr/>
          <a:lstStyle/>
          <a:p>
            <a:r>
              <a:rPr lang="en-US" altLang="zh-CN" dirty="0"/>
              <a:t>6.</a:t>
            </a:r>
            <a:r>
              <a:rPr lang="zh-CN" altLang="zh-CN" dirty="0"/>
              <a:t>报表最下边的职务是指联系人的，需关注一下。除特殊号码外，电话号码必须是</a:t>
            </a:r>
            <a:r>
              <a:rPr lang="en-US" altLang="zh-CN" dirty="0"/>
              <a:t>8</a:t>
            </a:r>
            <a:r>
              <a:rPr lang="zh-CN" altLang="zh-CN" dirty="0"/>
              <a:t>位，例如“</a:t>
            </a:r>
            <a:r>
              <a:rPr lang="en-US" altLang="zh-CN" dirty="0" smtClean="0"/>
              <a:t>010-83541234-1111</a:t>
            </a:r>
            <a:r>
              <a:rPr lang="zh-CN" altLang="zh-CN" dirty="0"/>
              <a:t>”，注意手机号码应为</a:t>
            </a:r>
            <a:r>
              <a:rPr lang="en-US" altLang="zh-CN" dirty="0"/>
              <a:t>11</a:t>
            </a:r>
            <a:r>
              <a:rPr lang="zh-CN" altLang="zh-CN" dirty="0"/>
              <a:t>位。如果电话中有全角字符（看字体是否较粗）要改成半角。</a:t>
            </a:r>
            <a:r>
              <a:rPr lang="zh-CN" altLang="zh-CN" dirty="0" smtClean="0"/>
              <a:t>日期不能</a:t>
            </a:r>
            <a:r>
              <a:rPr lang="zh-CN" altLang="zh-CN" dirty="0"/>
              <a:t>空</a:t>
            </a:r>
            <a:r>
              <a:rPr lang="zh-CN" altLang="zh-CN" dirty="0" smtClean="0"/>
              <a:t>。</a:t>
            </a:r>
            <a:endParaRPr lang="zh-CN" altLang="zh-CN" dirty="0"/>
          </a:p>
        </p:txBody>
      </p:sp>
      <p:graphicFrame>
        <p:nvGraphicFramePr>
          <p:cNvPr id="5" name="表格 4"/>
          <p:cNvGraphicFramePr>
            <a:graphicFrameLocks noGrp="1"/>
          </p:cNvGraphicFramePr>
          <p:nvPr/>
        </p:nvGraphicFramePr>
        <p:xfrm>
          <a:off x="1304924" y="4886324"/>
          <a:ext cx="6962776" cy="1342609"/>
        </p:xfrm>
        <a:graphic>
          <a:graphicData uri="http://schemas.openxmlformats.org/drawingml/2006/table">
            <a:tbl>
              <a:tblPr>
                <a:tableStyleId>{5C22544A-7EE6-4342-B048-85BDC9FD1C3A}</a:tableStyleId>
              </a:tblPr>
              <a:tblGrid>
                <a:gridCol w="1740694"/>
                <a:gridCol w="1740694"/>
                <a:gridCol w="1740694"/>
                <a:gridCol w="1740694"/>
              </a:tblGrid>
              <a:tr h="1342609">
                <a:tc>
                  <a:txBody>
                    <a:bodyPr/>
                    <a:lstStyle/>
                    <a:p>
                      <a:pPr algn="just">
                        <a:spcAft>
                          <a:spcPts val="0"/>
                        </a:spcAft>
                      </a:pPr>
                      <a:r>
                        <a:rPr lang="zh-CN" altLang="zh-CN" sz="1200" kern="100" dirty="0" smtClean="0">
                          <a:effectLst/>
                          <a:latin typeface="Times New Roman" panose="02020603050405020304" pitchFamily="18" charset="0"/>
                          <a:ea typeface="宋体" panose="02010600030101010101" pitchFamily="2" charset="-122"/>
                        </a:rPr>
                        <a:t>联系人姓名：</a:t>
                      </a:r>
                      <a:r>
                        <a:rPr lang="en-US" altLang="zh-CN" sz="1200" kern="100" dirty="0" smtClean="0">
                          <a:effectLst/>
                          <a:latin typeface="Times New Roman" panose="02020603050405020304" pitchFamily="18" charset="0"/>
                          <a:ea typeface="宋体" panose="02010600030101010101" pitchFamily="2" charset="-122"/>
                        </a:rPr>
                        <a:t> </a:t>
                      </a:r>
                      <a:r>
                        <a:rPr lang="zh-CN" altLang="zh-CN" sz="1200" kern="100" dirty="0" smtClean="0">
                          <a:effectLst/>
                          <a:latin typeface="Times New Roman" panose="02020603050405020304" pitchFamily="18" charset="0"/>
                          <a:ea typeface="宋体" panose="02010600030101010101" pitchFamily="2" charset="-122"/>
                        </a:rPr>
                        <a:t>　　</a:t>
                      </a:r>
                      <a:endParaRPr lang="zh-CN" alt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zh-CN" altLang="zh-CN" sz="1200" kern="100" dirty="0" smtClean="0">
                          <a:effectLst/>
                          <a:latin typeface="Times New Roman" panose="02020603050405020304" pitchFamily="18" charset="0"/>
                          <a:ea typeface="宋体" panose="02010600030101010101" pitchFamily="2" charset="-122"/>
                        </a:rPr>
                        <a:t>职务：</a:t>
                      </a:r>
                      <a:endParaRPr lang="zh-CN" alt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zh-CN" altLang="zh-CN" sz="1200" kern="100" dirty="0" smtClean="0">
                          <a:effectLst/>
                          <a:latin typeface="Times New Roman" panose="02020603050405020304" pitchFamily="18" charset="0"/>
                          <a:ea typeface="宋体" panose="02010600030101010101" pitchFamily="2" charset="-122"/>
                        </a:rPr>
                        <a:t>电话：</a:t>
                      </a:r>
                      <a:r>
                        <a:rPr lang="en-US" altLang="zh-CN" sz="1200" kern="100" dirty="0" smtClean="0">
                          <a:effectLst/>
                          <a:latin typeface="Times New Roman" panose="02020603050405020304" pitchFamily="18" charset="0"/>
                          <a:ea typeface="宋体" panose="02010600030101010101" pitchFamily="2" charset="-122"/>
                        </a:rPr>
                        <a:t> </a:t>
                      </a:r>
                      <a:r>
                        <a:rPr lang="en-US" altLang="zh-CN" sz="1200" dirty="0" smtClean="0"/>
                        <a:t>010-83541234</a:t>
                      </a:r>
                      <a:endParaRPr lang="en-US" altLang="zh-CN" sz="1200" dirty="0" smtClean="0"/>
                    </a:p>
                    <a:p>
                      <a:pPr algn="just">
                        <a:spcAft>
                          <a:spcPts val="0"/>
                        </a:spcAft>
                      </a:pPr>
                      <a:r>
                        <a:rPr lang="zh-CN" altLang="en-US" sz="1200" dirty="0" smtClean="0"/>
                        <a:t>　　　　　</a:t>
                      </a:r>
                      <a:r>
                        <a:rPr lang="en-US" altLang="zh-CN" sz="1200" dirty="0" smtClean="0"/>
                        <a:t>-</a:t>
                      </a:r>
                      <a:r>
                        <a:rPr lang="zh-CN" altLang="en-US" sz="1200" dirty="0" smtClean="0"/>
                        <a:t>１１１１</a:t>
                      </a:r>
                      <a:endParaRPr lang="zh-CN" alt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zh-CN" altLang="en-US" sz="900" kern="100" dirty="0" smtClean="0">
                          <a:effectLst/>
                          <a:latin typeface="Times New Roman" panose="02020603050405020304" pitchFamily="18" charset="0"/>
                          <a:ea typeface="宋体" panose="02010600030101010101" pitchFamily="2" charset="-122"/>
                        </a:rPr>
                        <a:t>报出日期：２０     年   月   日</a:t>
                      </a:r>
                      <a:endParaRPr lang="zh-CN" altLang="zh-CN" sz="9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743074" y="1278384"/>
            <a:ext cx="6296025" cy="803251"/>
            <a:chOff x="2556769" y="1589103"/>
            <a:chExt cx="4731798" cy="1435319"/>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3"/>
              <a:ext cx="4438835" cy="1319909"/>
            </a:xfrm>
            <a:prstGeom prst="rect">
              <a:avLst/>
            </a:prstGeom>
            <a:noFill/>
          </p:spPr>
          <p:txBody>
            <a:bodyPr wrap="square" rtlCol="0">
              <a:spAutoFit/>
            </a:bodyPr>
            <a:lstStyle/>
            <a:p>
              <a:pPr algn="ctr"/>
              <a:r>
                <a:rPr lang="en-US" altLang="zh-CN" sz="2400" b="1" dirty="0" smtClean="0">
                  <a:latin typeface="微软雅黑" panose="020B0503020204020204" charset="-122"/>
                  <a:ea typeface="微软雅黑" panose="020B0503020204020204" charset="-122"/>
                </a:rPr>
                <a:t>1.</a:t>
              </a:r>
              <a:r>
                <a:rPr lang="zh-CN" altLang="zh-CN" sz="2400" b="1" dirty="0" smtClean="0">
                  <a:latin typeface="微软雅黑" panose="020B0503020204020204" charset="-122"/>
                  <a:ea typeface="微软雅黑" panose="020B0503020204020204" charset="-122"/>
                </a:rPr>
                <a:t>指标升降的界定范围是什么？</a:t>
              </a:r>
              <a:endParaRPr lang="zh-CN" altLang="zh-CN" sz="2400" dirty="0" smtClean="0">
                <a:latin typeface="微软雅黑" panose="020B0503020204020204" charset="-122"/>
                <a:ea typeface="微软雅黑" panose="020B0503020204020204" charset="-122"/>
              </a:endParaRPr>
            </a:p>
            <a:p>
              <a:endParaRPr lang="zh-CN" altLang="en-US" dirty="0"/>
            </a:p>
          </p:txBody>
        </p:sp>
      </p:grpSp>
      <p:grpSp>
        <p:nvGrpSpPr>
          <p:cNvPr id="9" name="组合 8"/>
          <p:cNvGrpSpPr/>
          <p:nvPr/>
        </p:nvGrpSpPr>
        <p:grpSpPr>
          <a:xfrm>
            <a:off x="1743074" y="2800865"/>
            <a:ext cx="6296025" cy="2446638"/>
            <a:chOff x="2334827" y="3391270"/>
            <a:chExt cx="5104660" cy="2308194"/>
          </a:xfrm>
        </p:grpSpPr>
        <p:sp>
          <p:nvSpPr>
            <p:cNvPr id="7" name="圆角矩形 6"/>
            <p:cNvSpPr/>
            <p:nvPr/>
          </p:nvSpPr>
          <p:spPr bwMode="auto">
            <a:xfrm>
              <a:off x="2334827" y="3391270"/>
              <a:ext cx="5104660" cy="230819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661702" y="4080383"/>
              <a:ext cx="4777785" cy="566838"/>
            </a:xfrm>
            <a:prstGeom prst="rect">
              <a:avLst/>
            </a:prstGeom>
          </p:spPr>
          <p:txBody>
            <a:bodyPr wrap="square">
              <a:spAutoFit/>
            </a:bodyPr>
            <a:lstStyle/>
            <a:p>
              <a:r>
                <a:rPr lang="zh-CN" altLang="en-US" sz="2400" dirty="0">
                  <a:latin typeface="+mn-ea"/>
                  <a:ea typeface="+mn-ea"/>
                </a:rPr>
                <a:t>各指标的界定由填报人根据企业具体情况和经验进行判断</a:t>
              </a:r>
              <a:r>
                <a:rPr lang="zh-CN" altLang="en-US" sz="2400" dirty="0" smtClean="0">
                  <a:latin typeface="+mn-ea"/>
                  <a:ea typeface="+mn-ea"/>
                </a:rPr>
                <a:t>。</a:t>
              </a:r>
              <a:endParaRPr lang="zh-CN" altLang="en-US" sz="2400" dirty="0">
                <a:latin typeface="+mn-ea"/>
                <a:ea typeface="+mn-ea"/>
              </a:endParaRPr>
            </a:p>
          </p:txBody>
        </p:sp>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349502" y="987552"/>
            <a:ext cx="7505700" cy="1094385"/>
            <a:chOff x="2556769" y="1589102"/>
            <a:chExt cx="4731798" cy="1501054"/>
          </a:xfrm>
        </p:grpSpPr>
        <p:sp>
          <p:nvSpPr>
            <p:cNvPr id="4" name="圆角矩形 3"/>
            <p:cNvSpPr/>
            <p:nvPr/>
          </p:nvSpPr>
          <p:spPr bwMode="auto">
            <a:xfrm>
              <a:off x="2556769" y="1589102"/>
              <a:ext cx="4731798" cy="150105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4"/>
              <a:ext cx="4438835" cy="1139792"/>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2.</a:t>
              </a:r>
              <a:r>
                <a:rPr lang="zh-CN" altLang="en-US" sz="2400" b="1" dirty="0">
                  <a:latin typeface="微软雅黑" panose="020B0503020204020204" charset="-122"/>
                  <a:ea typeface="微软雅黑" panose="020B0503020204020204" charset="-122"/>
                </a:rPr>
                <a:t>我们公司没有采购经理或者采购经理无法独立填报怎么办？</a:t>
              </a:r>
              <a:endParaRPr lang="zh-CN" altLang="en-US" sz="2400" b="1" dirty="0">
                <a:latin typeface="微软雅黑" panose="020B0503020204020204" charset="-122"/>
                <a:ea typeface="微软雅黑" panose="020B0503020204020204" charset="-122"/>
              </a:endParaRPr>
            </a:p>
          </p:txBody>
        </p:sp>
      </p:grpSp>
      <p:grpSp>
        <p:nvGrpSpPr>
          <p:cNvPr id="9" name="组合 8"/>
          <p:cNvGrpSpPr/>
          <p:nvPr/>
        </p:nvGrpSpPr>
        <p:grpSpPr>
          <a:xfrm>
            <a:off x="1349502" y="2331720"/>
            <a:ext cx="7505700" cy="4297680"/>
            <a:chOff x="2334827" y="3391270"/>
            <a:chExt cx="5104660" cy="4104476"/>
          </a:xfrm>
        </p:grpSpPr>
        <p:sp>
          <p:nvSpPr>
            <p:cNvPr id="7" name="圆角矩形 6"/>
            <p:cNvSpPr/>
            <p:nvPr/>
          </p:nvSpPr>
          <p:spPr bwMode="auto">
            <a:xfrm>
              <a:off x="2334827" y="3391270"/>
              <a:ext cx="5104660" cy="410447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629795" y="3529704"/>
              <a:ext cx="4572000" cy="3496439"/>
            </a:xfrm>
            <a:prstGeom prst="rect">
              <a:avLst/>
            </a:prstGeom>
          </p:spPr>
          <p:txBody>
            <a:bodyPr>
              <a:spAutoFit/>
            </a:bodyPr>
            <a:lstStyle/>
            <a:p>
              <a:r>
                <a:rPr lang="zh-CN" altLang="en-US" sz="2000" dirty="0">
                  <a:latin typeface="+mn-ea"/>
                  <a:ea typeface="+mn-ea"/>
                </a:rPr>
                <a:t>在实际调查中，绝大部分制造业企业均设置有采购部门和采购经理，如果</a:t>
              </a:r>
              <a:r>
                <a:rPr lang="en-US" altLang="zh-CN" sz="2000" dirty="0">
                  <a:latin typeface="+mn-ea"/>
                  <a:ea typeface="+mn-ea"/>
                </a:rPr>
                <a:t>PMI</a:t>
              </a:r>
              <a:r>
                <a:rPr lang="zh-CN" altLang="en-US" sz="2000" dirty="0">
                  <a:latin typeface="+mn-ea"/>
                  <a:ea typeface="+mn-ea"/>
                </a:rPr>
                <a:t>问卷可以由采购经理独立完成，那么就由采购经理填报。如果企业规模较大，部门分工精细且独立，可以由采购经理将各部门相关信息收集后，统一上报</a:t>
              </a:r>
              <a:r>
                <a:rPr lang="zh-CN" altLang="en-US" sz="2000" dirty="0" smtClean="0">
                  <a:latin typeface="+mn-ea"/>
                  <a:ea typeface="+mn-ea"/>
                </a:rPr>
                <a:t>。</a:t>
              </a:r>
              <a:endParaRPr lang="en-US" altLang="zh-CN" sz="2000" dirty="0" smtClean="0">
                <a:latin typeface="+mn-ea"/>
                <a:ea typeface="+mn-ea"/>
              </a:endParaRPr>
            </a:p>
            <a:p>
              <a:endParaRPr lang="en-US" altLang="zh-CN" sz="2000" dirty="0" smtClean="0">
                <a:latin typeface="+mn-ea"/>
                <a:ea typeface="+mn-ea"/>
              </a:endParaRPr>
            </a:p>
            <a:p>
              <a:endParaRPr lang="zh-CN" altLang="en-US" sz="2000" dirty="0">
                <a:latin typeface="+mn-ea"/>
                <a:ea typeface="+mn-ea"/>
              </a:endParaRPr>
            </a:p>
            <a:p>
              <a:r>
                <a:rPr lang="zh-CN" altLang="en-US" sz="2000" dirty="0"/>
                <a:t>在非制造业采购经理调查中，“主管企业运营的负责人或采购经理”不能独立完成问卷的填报，可以由负责人（或采购经理）将各部门相关信息收集后，统一上报。目前也有一些企业是由财务部门、综合管理部门等了解企业总体运营情况的负责人填报。</a:t>
              </a:r>
              <a:endParaRPr lang="zh-CN" altLang="en-US" sz="2000" dirty="0"/>
            </a:p>
          </p:txBody>
        </p:sp>
      </p:gr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212055" y="1230059"/>
            <a:ext cx="7251425" cy="857381"/>
            <a:chOff x="2556769" y="1589103"/>
            <a:chExt cx="4731798" cy="1153240"/>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27754" y="1748786"/>
              <a:ext cx="4438835" cy="993557"/>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3.</a:t>
              </a:r>
              <a:r>
                <a:rPr lang="zh-CN" altLang="zh-CN" sz="2400" b="1" dirty="0">
                  <a:latin typeface="微软雅黑" panose="020B0503020204020204" charset="-122"/>
                  <a:ea typeface="微软雅黑" panose="020B0503020204020204" charset="-122"/>
                </a:rPr>
                <a:t>月报时按照自然月取数还是按照</a:t>
              </a:r>
              <a:r>
                <a:rPr lang="en-US" altLang="zh-CN" sz="2400" b="1" dirty="0">
                  <a:latin typeface="微软雅黑" panose="020B0503020204020204" charset="-122"/>
                  <a:ea typeface="微软雅黑" panose="020B0503020204020204" charset="-122"/>
                </a:rPr>
                <a:t>1</a:t>
              </a:r>
              <a:r>
                <a:rPr lang="zh-CN" altLang="zh-CN" sz="2400" b="1" dirty="0">
                  <a:latin typeface="微软雅黑" panose="020B0503020204020204" charset="-122"/>
                  <a:ea typeface="微软雅黑" panose="020B0503020204020204" charset="-122"/>
                </a:rPr>
                <a:t>日</a:t>
              </a:r>
              <a:r>
                <a:rPr lang="en-US" altLang="zh-CN" sz="2400" b="1" dirty="0">
                  <a:latin typeface="微软雅黑" panose="020B0503020204020204" charset="-122"/>
                  <a:ea typeface="微软雅黑" panose="020B0503020204020204" charset="-122"/>
                </a:rPr>
                <a:t>-22</a:t>
              </a:r>
              <a:r>
                <a:rPr lang="zh-CN" altLang="zh-CN" sz="2400" b="1" dirty="0">
                  <a:latin typeface="微软雅黑" panose="020B0503020204020204" charset="-122"/>
                  <a:ea typeface="微软雅黑" panose="020B0503020204020204" charset="-122"/>
                </a:rPr>
                <a:t>日取数？</a:t>
              </a:r>
              <a:endParaRPr lang="zh-CN" altLang="zh-CN" sz="2400" b="1" dirty="0">
                <a:latin typeface="微软雅黑" panose="020B0503020204020204" charset="-122"/>
                <a:ea typeface="微软雅黑" panose="020B0503020204020204" charset="-122"/>
              </a:endParaRPr>
            </a:p>
            <a:p>
              <a:endParaRPr lang="zh-CN" altLang="en-US" dirty="0"/>
            </a:p>
          </p:txBody>
        </p:sp>
      </p:grpSp>
      <p:grpSp>
        <p:nvGrpSpPr>
          <p:cNvPr id="9" name="组合 8"/>
          <p:cNvGrpSpPr/>
          <p:nvPr/>
        </p:nvGrpSpPr>
        <p:grpSpPr>
          <a:xfrm>
            <a:off x="1320839" y="2423922"/>
            <a:ext cx="7251425" cy="3304885"/>
            <a:chOff x="2334827" y="3391270"/>
            <a:chExt cx="5104660" cy="2436996"/>
          </a:xfrm>
        </p:grpSpPr>
        <p:sp>
          <p:nvSpPr>
            <p:cNvPr id="7" name="圆角矩形 6"/>
            <p:cNvSpPr/>
            <p:nvPr/>
          </p:nvSpPr>
          <p:spPr bwMode="auto">
            <a:xfrm>
              <a:off x="2334827" y="3391270"/>
              <a:ext cx="5104660" cy="230819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513938" y="3716736"/>
              <a:ext cx="4746438" cy="2111530"/>
            </a:xfrm>
            <a:prstGeom prst="rect">
              <a:avLst/>
            </a:prstGeom>
          </p:spPr>
          <p:txBody>
            <a:bodyPr wrap="square">
              <a:spAutoFit/>
            </a:bodyPr>
            <a:lstStyle/>
            <a:p>
              <a:r>
                <a:rPr lang="zh-CN" altLang="zh-CN" sz="2400" dirty="0">
                  <a:latin typeface="+mn-ea"/>
                  <a:ea typeface="+mn-ea"/>
                </a:rPr>
                <a:t>采购经理的报告期是自然月，由于问卷上报期是</a:t>
              </a:r>
              <a:r>
                <a:rPr lang="en-US" altLang="zh-CN" sz="2400" dirty="0">
                  <a:latin typeface="+mn-ea"/>
                  <a:ea typeface="+mn-ea"/>
                </a:rPr>
                <a:t>22-25</a:t>
              </a:r>
              <a:r>
                <a:rPr lang="zh-CN" altLang="zh-CN" sz="2400" dirty="0">
                  <a:latin typeface="+mn-ea"/>
                  <a:ea typeface="+mn-ea"/>
                </a:rPr>
                <a:t>日，一个自然月还未结束，填报人需要根据工作经验、生产进度或工作安排对当月剩余时间的生产量（或业务总量）等指标进行估算，综合判断后得到当前整个自然月的生产量（或业务总量）等指标的变化情况。</a:t>
              </a:r>
              <a:endParaRPr lang="zh-CN" altLang="zh-CN" sz="2400" dirty="0">
                <a:latin typeface="+mn-ea"/>
                <a:ea typeface="+mn-ea"/>
              </a:endParaRPr>
            </a:p>
          </p:txBody>
        </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333500" y="1048871"/>
            <a:ext cx="7216140" cy="1222613"/>
            <a:chOff x="2556769" y="1589103"/>
            <a:chExt cx="4731798" cy="1231063"/>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3"/>
              <a:ext cx="4438835" cy="1115653"/>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4. </a:t>
              </a:r>
              <a:r>
                <a:rPr lang="zh-CN" altLang="zh-CN" sz="2400" b="1" dirty="0">
                  <a:latin typeface="微软雅黑" panose="020B0503020204020204" charset="-122"/>
                  <a:ea typeface="微软雅黑" panose="020B0503020204020204" charset="-122"/>
                </a:rPr>
                <a:t>对于非制造业行业，当无法度量或实物量无法进行比较时候怎么办？</a:t>
              </a:r>
              <a:endParaRPr lang="zh-CN" altLang="zh-CN" sz="2400" b="1" dirty="0">
                <a:latin typeface="微软雅黑" panose="020B0503020204020204" charset="-122"/>
                <a:ea typeface="微软雅黑" panose="020B0503020204020204" charset="-122"/>
              </a:endParaRPr>
            </a:p>
            <a:p>
              <a:endParaRPr lang="zh-CN" altLang="en-US" dirty="0"/>
            </a:p>
          </p:txBody>
        </p:sp>
      </p:grpSp>
      <p:grpSp>
        <p:nvGrpSpPr>
          <p:cNvPr id="9" name="组合 8"/>
          <p:cNvGrpSpPr/>
          <p:nvPr/>
        </p:nvGrpSpPr>
        <p:grpSpPr>
          <a:xfrm>
            <a:off x="1333500" y="2697480"/>
            <a:ext cx="7216140" cy="3383280"/>
            <a:chOff x="2334827" y="3391270"/>
            <a:chExt cx="5104660" cy="2308194"/>
          </a:xfrm>
        </p:grpSpPr>
        <p:sp>
          <p:nvSpPr>
            <p:cNvPr id="7" name="圆角矩形 6"/>
            <p:cNvSpPr/>
            <p:nvPr/>
          </p:nvSpPr>
          <p:spPr bwMode="auto">
            <a:xfrm>
              <a:off x="2334827" y="3391270"/>
              <a:ext cx="5104660" cy="230819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601157" y="3945202"/>
              <a:ext cx="4572000" cy="1070878"/>
            </a:xfrm>
            <a:prstGeom prst="rect">
              <a:avLst/>
            </a:prstGeom>
          </p:spPr>
          <p:txBody>
            <a:bodyPr>
              <a:spAutoFit/>
            </a:bodyPr>
            <a:lstStyle/>
            <a:p>
              <a:r>
                <a:rPr lang="zh-CN" altLang="zh-CN" sz="2400" dirty="0">
                  <a:latin typeface="+mn-ea"/>
                  <a:ea typeface="+mn-ea"/>
                </a:rPr>
                <a:t>当</a:t>
              </a:r>
              <a:r>
                <a:rPr lang="en-US" altLang="zh-CN" sz="2400" dirty="0">
                  <a:latin typeface="+mn-ea"/>
                  <a:ea typeface="+mn-ea"/>
                </a:rPr>
                <a:t>“</a:t>
              </a:r>
              <a:r>
                <a:rPr lang="zh-CN" altLang="zh-CN" sz="2400" dirty="0">
                  <a:latin typeface="+mn-ea"/>
                  <a:ea typeface="+mn-ea"/>
                </a:rPr>
                <a:t>实物量</a:t>
              </a:r>
              <a:r>
                <a:rPr lang="en-US" altLang="zh-CN" sz="2400" dirty="0">
                  <a:latin typeface="+mn-ea"/>
                  <a:ea typeface="+mn-ea"/>
                </a:rPr>
                <a:t>”</a:t>
              </a:r>
              <a:r>
                <a:rPr lang="zh-CN" altLang="zh-CN" sz="2400" dirty="0">
                  <a:latin typeface="+mn-ea"/>
                  <a:ea typeface="+mn-ea"/>
                </a:rPr>
                <a:t>确实难以获得或者不能反映企业主要业务的总体变化情况，可参照销售额、营业额、主营业务收入等价值填报。但要扣除价格变化因素的影响。</a:t>
              </a:r>
              <a:endParaRPr lang="zh-CN" altLang="zh-CN" sz="2400" dirty="0">
                <a:latin typeface="+mn-ea"/>
                <a:ea typeface="+mn-ea"/>
              </a:endParaRPr>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504950" y="1160552"/>
            <a:ext cx="7124701" cy="869616"/>
            <a:chOff x="2556769" y="1589103"/>
            <a:chExt cx="4731798" cy="1332977"/>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703250" y="1789831"/>
              <a:ext cx="4438835" cy="1132249"/>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5.</a:t>
              </a:r>
              <a:r>
                <a:rPr lang="zh-CN" altLang="zh-CN" sz="2400" b="1" dirty="0">
                  <a:latin typeface="微软雅黑" panose="020B0503020204020204" charset="-122"/>
                  <a:ea typeface="微软雅黑" panose="020B0503020204020204" charset="-122"/>
                </a:rPr>
                <a:t>“国外新订单</a:t>
              </a:r>
              <a:r>
                <a:rPr lang="en-US" altLang="zh-CN" sz="2400" b="1" dirty="0">
                  <a:latin typeface="微软雅黑" panose="020B0503020204020204" charset="-122"/>
                  <a:ea typeface="微软雅黑" panose="020B0503020204020204" charset="-122"/>
                </a:rPr>
                <a:t>”</a:t>
              </a:r>
              <a:r>
                <a:rPr lang="zh-CN" altLang="zh-CN" sz="2400" b="1" dirty="0">
                  <a:latin typeface="微软雅黑" panose="020B0503020204020204" charset="-122"/>
                  <a:ea typeface="微软雅黑" panose="020B0503020204020204" charset="-122"/>
                </a:rPr>
                <a:t>指标怎么解释？</a:t>
              </a:r>
              <a:endParaRPr lang="zh-CN" altLang="zh-CN" sz="2400" b="1" dirty="0">
                <a:latin typeface="微软雅黑" panose="020B0503020204020204" charset="-122"/>
                <a:ea typeface="微软雅黑" panose="020B0503020204020204" charset="-122"/>
              </a:endParaRPr>
            </a:p>
            <a:p>
              <a:endParaRPr lang="zh-CN" altLang="en-US" dirty="0"/>
            </a:p>
          </p:txBody>
        </p:sp>
      </p:grpSp>
      <p:grpSp>
        <p:nvGrpSpPr>
          <p:cNvPr id="9" name="组合 8"/>
          <p:cNvGrpSpPr/>
          <p:nvPr/>
        </p:nvGrpSpPr>
        <p:grpSpPr>
          <a:xfrm>
            <a:off x="1438275" y="1922796"/>
            <a:ext cx="7191376" cy="5160825"/>
            <a:chOff x="2334827" y="3242343"/>
            <a:chExt cx="5104660" cy="5293850"/>
          </a:xfrm>
        </p:grpSpPr>
        <p:sp>
          <p:nvSpPr>
            <p:cNvPr id="7" name="圆角矩形 6"/>
            <p:cNvSpPr/>
            <p:nvPr/>
          </p:nvSpPr>
          <p:spPr bwMode="auto">
            <a:xfrm>
              <a:off x="2334827" y="3242343"/>
              <a:ext cx="5104660" cy="464032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601157" y="3386024"/>
              <a:ext cx="4572000" cy="5150169"/>
            </a:xfrm>
            <a:prstGeom prst="rect">
              <a:avLst/>
            </a:prstGeom>
          </p:spPr>
          <p:txBody>
            <a:bodyPr>
              <a:spAutoFit/>
            </a:bodyPr>
            <a:lstStyle/>
            <a:p>
              <a:r>
                <a:rPr lang="zh-CN" altLang="en-US" sz="2400" dirty="0"/>
                <a:t>是指企业报告期内与国（境）外的企业签订的服务、生产订货合同或收到的其他形式的需求总量，所以在填报这个指标时把握住订货合同和需求是来自于“国（境）外”的就可以了。如，餐饮业，餐馆的国外分店，以及来自国外的就餐预订量；住宿业，酒店的国外分店，以及来自国外预订合同；商务服务业，旅行社的国外机构，以及国内旅行社接到来自国外的业务合同和需求等。同样，制造业“国外新订单”的填报口径是订单直接来自于国（境）外，企业将产品转手到外贸公司的不算出口。</a:t>
              </a:r>
              <a:endParaRPr lang="zh-CN" altLang="en-US" sz="2400" dirty="0"/>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107299" y="932022"/>
            <a:ext cx="7544182" cy="1239211"/>
            <a:chOff x="2556769" y="1589103"/>
            <a:chExt cx="4731798" cy="1001440"/>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2"/>
              <a:ext cx="4438835" cy="886031"/>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6.</a:t>
              </a:r>
              <a:r>
                <a:rPr lang="zh-CN" altLang="en-US" sz="2400" b="1" dirty="0">
                  <a:latin typeface="微软雅黑" panose="020B0503020204020204" charset="-122"/>
                  <a:ea typeface="微软雅黑" panose="020B0503020204020204" charset="-122"/>
                </a:rPr>
                <a:t>如果本企业不是每个月都具有出口情况，出口订货量（国外新订单）该如何填报？</a:t>
              </a:r>
              <a:endParaRPr lang="zh-CN" altLang="en-US" sz="2400" b="1" dirty="0">
                <a:latin typeface="微软雅黑" panose="020B0503020204020204" charset="-122"/>
                <a:ea typeface="微软雅黑" panose="020B0503020204020204" charset="-122"/>
              </a:endParaRPr>
            </a:p>
          </p:txBody>
        </p:sp>
      </p:grpSp>
      <p:grpSp>
        <p:nvGrpSpPr>
          <p:cNvPr id="9" name="组合 8"/>
          <p:cNvGrpSpPr/>
          <p:nvPr/>
        </p:nvGrpSpPr>
        <p:grpSpPr>
          <a:xfrm>
            <a:off x="1107299" y="2625471"/>
            <a:ext cx="7544182" cy="2869167"/>
            <a:chOff x="2334827" y="3391270"/>
            <a:chExt cx="5104660" cy="3161941"/>
          </a:xfrm>
        </p:grpSpPr>
        <p:sp>
          <p:nvSpPr>
            <p:cNvPr id="7" name="圆角矩形 6"/>
            <p:cNvSpPr/>
            <p:nvPr/>
          </p:nvSpPr>
          <p:spPr bwMode="auto">
            <a:xfrm>
              <a:off x="2334827" y="3391270"/>
              <a:ext cx="5104660" cy="3161941"/>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601157" y="3688325"/>
              <a:ext cx="4572000" cy="2133048"/>
            </a:xfrm>
            <a:prstGeom prst="rect">
              <a:avLst/>
            </a:prstGeom>
          </p:spPr>
          <p:txBody>
            <a:bodyPr>
              <a:spAutoFit/>
            </a:bodyPr>
            <a:lstStyle/>
            <a:p>
              <a:r>
                <a:rPr lang="zh-CN" altLang="en-US" sz="2400" dirty="0"/>
                <a:t>举例来说，某企业</a:t>
              </a:r>
              <a:r>
                <a:rPr lang="en-US" altLang="zh-CN" sz="2400" dirty="0"/>
                <a:t>1</a:t>
              </a:r>
              <a:r>
                <a:rPr lang="zh-CN" altLang="en-US" sz="2400" dirty="0"/>
                <a:t>月份国外新订单填报为“增加”，</a:t>
              </a:r>
              <a:r>
                <a:rPr lang="en-US" altLang="zh-CN" sz="2400" dirty="0"/>
                <a:t>2</a:t>
              </a:r>
              <a:r>
                <a:rPr lang="zh-CN" altLang="en-US" sz="2400" dirty="0"/>
                <a:t>月份由于种种原因，该企业没有来自境外的订单，国外新订单选项应该填报为“减少”，如</a:t>
              </a:r>
              <a:r>
                <a:rPr lang="en-US" altLang="zh-CN" sz="2400" dirty="0"/>
                <a:t>3</a:t>
              </a:r>
              <a:r>
                <a:rPr lang="zh-CN" altLang="en-US" sz="2400" dirty="0"/>
                <a:t>月份仍没有出口，则填报“没有”。同样，在实际操作时，进口指标的处理方法相同。</a:t>
              </a:r>
              <a:endParaRPr lang="zh-CN" altLang="en-US" sz="2400" dirty="0"/>
            </a:p>
          </p:txBody>
        </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143001" y="988040"/>
            <a:ext cx="7772399" cy="541538"/>
            <a:chOff x="2556769" y="1589103"/>
            <a:chExt cx="4731798" cy="967666"/>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3"/>
              <a:ext cx="4438835" cy="824942"/>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7.</a:t>
              </a:r>
              <a:r>
                <a:rPr lang="zh-CN" altLang="en-US" sz="2400" b="1" dirty="0">
                  <a:latin typeface="微软雅黑" panose="020B0503020204020204" charset="-122"/>
                  <a:ea typeface="微软雅黑" panose="020B0503020204020204" charset="-122"/>
                </a:rPr>
                <a:t>非制造业报表中“存货”概念如何理解？</a:t>
              </a:r>
              <a:endParaRPr lang="zh-CN" altLang="en-US" sz="2400" b="1" dirty="0">
                <a:latin typeface="微软雅黑" panose="020B0503020204020204" charset="-122"/>
                <a:ea typeface="微软雅黑" panose="020B0503020204020204" charset="-122"/>
              </a:endParaRPr>
            </a:p>
          </p:txBody>
        </p:sp>
      </p:grpSp>
      <p:grpSp>
        <p:nvGrpSpPr>
          <p:cNvPr id="9" name="组合 8"/>
          <p:cNvGrpSpPr/>
          <p:nvPr/>
        </p:nvGrpSpPr>
        <p:grpSpPr>
          <a:xfrm>
            <a:off x="1121126" y="1762124"/>
            <a:ext cx="7772399" cy="4943695"/>
            <a:chOff x="2911876" y="3391270"/>
            <a:chExt cx="4527611" cy="4045274"/>
          </a:xfrm>
        </p:grpSpPr>
        <p:sp>
          <p:nvSpPr>
            <p:cNvPr id="7" name="圆角矩形 6"/>
            <p:cNvSpPr/>
            <p:nvPr/>
          </p:nvSpPr>
          <p:spPr bwMode="auto">
            <a:xfrm>
              <a:off x="2911876" y="3391270"/>
              <a:ext cx="4527611" cy="404527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3204819" y="3444712"/>
              <a:ext cx="3967209" cy="3991832"/>
            </a:xfrm>
            <a:prstGeom prst="rect">
              <a:avLst/>
            </a:prstGeom>
          </p:spPr>
          <p:txBody>
            <a:bodyPr wrap="square">
              <a:spAutoFit/>
            </a:bodyPr>
            <a:lstStyle/>
            <a:p>
              <a:r>
                <a:rPr lang="zh-CN" altLang="en-US" sz="2000" dirty="0"/>
                <a:t>非制造业中的建筑业、批发零售业、住宿业、餐饮业、房地产开发经营业、租赁业的“存货”指标，没有特殊情况均需填报；其他行业可根据企业经营的具体情况填报，如不好界定的行业可填报“没有”选项。</a:t>
              </a:r>
              <a:endParaRPr lang="zh-CN" altLang="en-US" sz="2000" dirty="0"/>
            </a:p>
            <a:p>
              <a:r>
                <a:rPr lang="zh-CN" altLang="en-US" sz="2000" b="1" i="1" dirty="0"/>
                <a:t>建筑业：</a:t>
              </a:r>
              <a:r>
                <a:rPr lang="zh-CN" altLang="en-US" sz="2000" dirty="0"/>
                <a:t>为建筑工程所储备的各种原材料、物料、低值易耗品等；</a:t>
              </a:r>
              <a:endParaRPr lang="zh-CN" altLang="en-US" sz="2000" dirty="0"/>
            </a:p>
            <a:p>
              <a:r>
                <a:rPr lang="zh-CN" altLang="en-US" sz="2000" b="1" i="1" dirty="0"/>
                <a:t>批发零售业：</a:t>
              </a:r>
              <a:r>
                <a:rPr lang="zh-CN" altLang="en-US" sz="2000" dirty="0"/>
                <a:t>尚未销售的商品数量（若难以取得，可参照商品金额）；</a:t>
              </a:r>
              <a:endParaRPr lang="zh-CN" altLang="en-US" sz="2000" dirty="0"/>
            </a:p>
            <a:p>
              <a:r>
                <a:rPr lang="zh-CN" altLang="en-US" sz="2000" b="1" i="1" dirty="0"/>
                <a:t>住宿业：</a:t>
              </a:r>
              <a:r>
                <a:rPr lang="zh-CN" altLang="en-US" sz="2000" dirty="0"/>
                <a:t>客房空置率；</a:t>
              </a:r>
              <a:endParaRPr lang="zh-CN" altLang="en-US" sz="2000" dirty="0"/>
            </a:p>
            <a:p>
              <a:r>
                <a:rPr lang="zh-CN" altLang="en-US" sz="2000" b="1" i="1" dirty="0"/>
                <a:t>餐饮业：</a:t>
              </a:r>
              <a:r>
                <a:rPr lang="zh-CN" altLang="en-US" sz="2000" dirty="0"/>
                <a:t>食材、酒水等；</a:t>
              </a:r>
              <a:endParaRPr lang="zh-CN" altLang="en-US" sz="2000" dirty="0"/>
            </a:p>
            <a:p>
              <a:r>
                <a:rPr lang="zh-CN" altLang="en-US" sz="2000" b="1" i="1" dirty="0"/>
                <a:t>房地产开发经营业：</a:t>
              </a:r>
              <a:r>
                <a:rPr lang="zh-CN" altLang="en-US" sz="2000" dirty="0"/>
                <a:t>未开发土地面积、在建项目面积（不含已预售的期房面积）、已竣但尚未售出的商品房面积；</a:t>
              </a:r>
              <a:endParaRPr lang="zh-CN" altLang="en-US" sz="2000" dirty="0"/>
            </a:p>
            <a:p>
              <a:r>
                <a:rPr lang="zh-CN" altLang="en-US" sz="2000" b="1" i="1" dirty="0"/>
                <a:t>租赁业：</a:t>
              </a:r>
              <a:r>
                <a:rPr lang="zh-CN" altLang="en-US" sz="2000" dirty="0"/>
                <a:t>尚未出租的机械设备、图书、音像等产品的数量。</a:t>
              </a:r>
              <a:endParaRPr lang="zh-CN" altLang="en-US" sz="2000" dirty="0"/>
            </a:p>
            <a:p>
              <a:r>
                <a:rPr lang="zh-CN" altLang="en-US" sz="2000" b="1" dirty="0"/>
                <a:t>注：金融业“存货”和“供应商配送时间”指标填“没有”选项。</a:t>
              </a:r>
              <a:endParaRPr lang="zh-CN" altLang="en-US" sz="2000" b="1" dirty="0"/>
            </a:p>
          </p:txBody>
        </p:sp>
      </p:gr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029462" y="1048817"/>
            <a:ext cx="7977378" cy="904367"/>
            <a:chOff x="2556769" y="1589103"/>
            <a:chExt cx="4731798" cy="1422556"/>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3"/>
              <a:ext cx="4438835" cy="1307146"/>
            </a:xfrm>
            <a:prstGeom prst="rect">
              <a:avLst/>
            </a:prstGeom>
            <a:noFill/>
          </p:spPr>
          <p:txBody>
            <a:bodyPr wrap="square" rtlCol="0">
              <a:spAutoFit/>
            </a:bodyPr>
            <a:lstStyle/>
            <a:p>
              <a:pPr algn="ctr"/>
              <a:r>
                <a:rPr lang="en-US" altLang="zh-CN" sz="2400" b="1" dirty="0">
                  <a:latin typeface="微软雅黑" panose="020B0503020204020204" charset="-122"/>
                  <a:ea typeface="微软雅黑" panose="020B0503020204020204" charset="-122"/>
                </a:rPr>
                <a:t>8.</a:t>
              </a:r>
              <a:r>
                <a:rPr lang="zh-CN" altLang="en-US" sz="2400" b="1" dirty="0">
                  <a:latin typeface="微软雅黑" panose="020B0503020204020204" charset="-122"/>
                  <a:ea typeface="微软雅黑" panose="020B0503020204020204" charset="-122"/>
                </a:rPr>
                <a:t>当企业价格要素较多时，月报中的价格指标如何填报？</a:t>
              </a:r>
              <a:endParaRPr lang="zh-CN" altLang="en-US" sz="2400" b="1" dirty="0">
                <a:latin typeface="微软雅黑" panose="020B0503020204020204" charset="-122"/>
                <a:ea typeface="微软雅黑" panose="020B0503020204020204" charset="-122"/>
              </a:endParaRPr>
            </a:p>
          </p:txBody>
        </p:sp>
      </p:grpSp>
      <p:grpSp>
        <p:nvGrpSpPr>
          <p:cNvPr id="9" name="组合 8"/>
          <p:cNvGrpSpPr/>
          <p:nvPr/>
        </p:nvGrpSpPr>
        <p:grpSpPr>
          <a:xfrm>
            <a:off x="1158715" y="2400300"/>
            <a:ext cx="7483469" cy="3385565"/>
            <a:chOff x="2334827" y="3391270"/>
            <a:chExt cx="5104660" cy="2308194"/>
          </a:xfrm>
        </p:grpSpPr>
        <p:sp>
          <p:nvSpPr>
            <p:cNvPr id="7" name="圆角矩形 6"/>
            <p:cNvSpPr/>
            <p:nvPr/>
          </p:nvSpPr>
          <p:spPr bwMode="auto">
            <a:xfrm>
              <a:off x="2334827" y="3391270"/>
              <a:ext cx="5104660" cy="230819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601157" y="3684788"/>
              <a:ext cx="4572000" cy="1596394"/>
            </a:xfrm>
            <a:prstGeom prst="rect">
              <a:avLst/>
            </a:prstGeom>
          </p:spPr>
          <p:txBody>
            <a:bodyPr>
              <a:spAutoFit/>
            </a:bodyPr>
            <a:lstStyle/>
            <a:p>
              <a:pPr algn="just"/>
              <a:r>
                <a:rPr lang="zh-CN" altLang="en-US" sz="2400" dirty="0">
                  <a:latin typeface="+mn-ea"/>
                  <a:ea typeface="+mn-ea"/>
                </a:rPr>
                <a:t>当企业价格要素的种类繁多，不知道如何填报时，可以根据填报人的经验，选择所占比重最大的几种主要要素使用加权平均的计算方法进行推算。在此强调的是，只是推算和估算即可，不要求做非常精确的数据计算，</a:t>
              </a:r>
              <a:r>
                <a:rPr lang="en-US" altLang="zh-CN" sz="2400" dirty="0">
                  <a:latin typeface="+mn-ea"/>
                  <a:ea typeface="+mn-ea"/>
                </a:rPr>
                <a:t>PMI</a:t>
              </a:r>
              <a:r>
                <a:rPr lang="zh-CN" altLang="en-US" sz="2400" dirty="0">
                  <a:latin typeface="+mn-ea"/>
                  <a:ea typeface="+mn-ea"/>
                </a:rPr>
                <a:t>调查中所有指标都是根据被调查者主观判断和大致估算来填报。</a:t>
              </a:r>
              <a:endParaRPr lang="zh-CN" altLang="en-US" sz="2400" dirty="0">
                <a:latin typeface="+mn-ea"/>
                <a:ea typeface="+mn-ea"/>
              </a:endParaRPr>
            </a:p>
          </p:txBody>
        </p:sp>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2010334" y="159015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FF00"/>
                </a:solidFill>
              </a:rPr>
              <a:t>（二）月报常见</a:t>
            </a:r>
            <a:r>
              <a:rPr lang="zh-CN" altLang="en-US" dirty="0" smtClean="0">
                <a:solidFill>
                  <a:srgbClr val="FFFF00"/>
                </a:solidFill>
              </a:rPr>
              <a:t>问题</a:t>
            </a:r>
            <a:r>
              <a:rPr lang="zh-CN" altLang="en-US" dirty="0">
                <a:solidFill>
                  <a:srgbClr val="FFFF00"/>
                </a:solidFill>
              </a:rPr>
              <a:t>解答</a:t>
            </a:r>
            <a:endParaRPr lang="zh-CN" altLang="en-US" dirty="0"/>
          </a:p>
        </p:txBody>
      </p:sp>
      <p:grpSp>
        <p:nvGrpSpPr>
          <p:cNvPr id="6" name="组合 5"/>
          <p:cNvGrpSpPr/>
          <p:nvPr/>
        </p:nvGrpSpPr>
        <p:grpSpPr>
          <a:xfrm>
            <a:off x="1552574" y="1278384"/>
            <a:ext cx="6886575" cy="577050"/>
            <a:chOff x="2556769" y="1589103"/>
            <a:chExt cx="4731798" cy="967666"/>
          </a:xfrm>
        </p:grpSpPr>
        <p:sp>
          <p:nvSpPr>
            <p:cNvPr id="4" name="圆角矩形 3"/>
            <p:cNvSpPr/>
            <p:nvPr/>
          </p:nvSpPr>
          <p:spPr bwMode="auto">
            <a:xfrm>
              <a:off x="2556769" y="1589103"/>
              <a:ext cx="4731798" cy="9676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5" name="文本框 4"/>
            <p:cNvSpPr txBox="1"/>
            <p:nvPr/>
          </p:nvSpPr>
          <p:spPr>
            <a:xfrm>
              <a:off x="2689934" y="1704514"/>
              <a:ext cx="4438835" cy="774175"/>
            </a:xfrm>
            <a:prstGeom prst="rect">
              <a:avLst/>
            </a:prstGeom>
            <a:noFill/>
          </p:spPr>
          <p:txBody>
            <a:bodyPr wrap="square" rtlCol="0">
              <a:spAutoFit/>
            </a:bodyPr>
            <a:lstStyle/>
            <a:p>
              <a:pPr algn="just"/>
              <a:r>
                <a:rPr lang="en-US" altLang="zh-CN" sz="2400" b="1" dirty="0">
                  <a:latin typeface="微软雅黑" panose="020B0503020204020204" charset="-122"/>
                  <a:ea typeface="微软雅黑" panose="020B0503020204020204" charset="-122"/>
                </a:rPr>
                <a:t>9.</a:t>
              </a:r>
              <a:r>
                <a:rPr lang="zh-CN" altLang="en-US" sz="2400" b="1" dirty="0">
                  <a:latin typeface="微软雅黑" panose="020B0503020204020204" charset="-122"/>
                  <a:ea typeface="微软雅黑" panose="020B0503020204020204" charset="-122"/>
                </a:rPr>
                <a:t>从业人员包括哪些人员？</a:t>
              </a:r>
              <a:endParaRPr lang="zh-CN" altLang="en-US" sz="2400" b="1" dirty="0">
                <a:latin typeface="微软雅黑" panose="020B0503020204020204" charset="-122"/>
                <a:ea typeface="微软雅黑" panose="020B0503020204020204" charset="-122"/>
              </a:endParaRPr>
            </a:p>
          </p:txBody>
        </p:sp>
      </p:grpSp>
      <p:grpSp>
        <p:nvGrpSpPr>
          <p:cNvPr id="9" name="组合 8"/>
          <p:cNvGrpSpPr/>
          <p:nvPr/>
        </p:nvGrpSpPr>
        <p:grpSpPr>
          <a:xfrm>
            <a:off x="1552574" y="2800350"/>
            <a:ext cx="6886575" cy="2609850"/>
            <a:chOff x="2334827" y="3391270"/>
            <a:chExt cx="5104660" cy="2308194"/>
          </a:xfrm>
        </p:grpSpPr>
        <p:sp>
          <p:nvSpPr>
            <p:cNvPr id="7" name="圆角矩形 6"/>
            <p:cNvSpPr/>
            <p:nvPr/>
          </p:nvSpPr>
          <p:spPr bwMode="auto">
            <a:xfrm>
              <a:off x="2334827" y="3391270"/>
              <a:ext cx="5104660" cy="230819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
          <p:nvSpPr>
            <p:cNvPr id="8" name="矩形 7"/>
            <p:cNvSpPr/>
            <p:nvPr/>
          </p:nvSpPr>
          <p:spPr>
            <a:xfrm>
              <a:off x="2478485" y="3687929"/>
              <a:ext cx="4572000" cy="1714876"/>
            </a:xfrm>
            <a:prstGeom prst="rect">
              <a:avLst/>
            </a:prstGeom>
          </p:spPr>
          <p:txBody>
            <a:bodyPr>
              <a:spAutoFit/>
            </a:bodyPr>
            <a:lstStyle/>
            <a:p>
              <a:r>
                <a:rPr lang="zh-CN" altLang="en-US" sz="2400" dirty="0"/>
                <a:t>从业人员是指报告期末在本企业工作并取得劳动报酬的实有人员数，包括在岗职工、劳务派遣人员，以及其他从业人员（包括临时工、合同工及以为开展企业业务聘用的各类代理人员等）。</a:t>
              </a:r>
              <a:endParaRPr lang="zh-CN" altLang="en-US" sz="2400" dirty="0"/>
            </a:p>
          </p:txBody>
        </p:sp>
      </p:gr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p:txBody>
          <a:bodyPr/>
          <a:lstStyle/>
          <a:p>
            <a:endParaRPr lang="zh-CN" altLang="en-US" dirty="0" smtClean="0"/>
          </a:p>
          <a:p>
            <a:endParaRPr lang="zh-CN" altLang="en-US" dirty="0" smtClean="0"/>
          </a:p>
          <a:p>
            <a:endParaRPr lang="zh-CN" altLang="en-US" dirty="0" smtClean="0"/>
          </a:p>
          <a:p>
            <a:endParaRPr lang="zh-CN" altLang="en-US" dirty="0" smtClean="0"/>
          </a:p>
          <a:p>
            <a:endParaRPr lang="zh-CN" altLang="en-US" dirty="0" smtClean="0"/>
          </a:p>
          <a:p>
            <a:endParaRPr lang="zh-CN" altLang="en-US" dirty="0" smtClean="0"/>
          </a:p>
        </p:txBody>
      </p:sp>
      <p:sp>
        <p:nvSpPr>
          <p:cNvPr id="3075" name="Rectangle 3"/>
          <p:cNvSpPr>
            <a:spLocks noChangeArrowheads="1"/>
          </p:cNvSpPr>
          <p:nvPr/>
        </p:nvSpPr>
        <p:spPr bwMode="auto">
          <a:xfrm>
            <a:off x="1210962" y="744538"/>
            <a:ext cx="7501238" cy="1531937"/>
          </a:xfrm>
          <a:prstGeom prst="rect">
            <a:avLst/>
          </a:prstGeom>
          <a:noFill/>
          <a:ln w="9525">
            <a:noFill/>
            <a:miter lim="800000"/>
          </a:ln>
        </p:spPr>
        <p:txBody>
          <a:bodyPr anchor="ctr"/>
          <a:lstStyle/>
          <a:p>
            <a:pPr algn="ctr" eaLnBrk="0" hangingPunct="0"/>
            <a:r>
              <a:rPr lang="en-US" altLang="zh-CN" sz="3600" dirty="0" smtClean="0">
                <a:solidFill>
                  <a:schemeClr val="tx2"/>
                </a:solidFill>
                <a:latin typeface="华文中宋" panose="02010600040101010101" pitchFamily="2" charset="-122"/>
                <a:ea typeface="华文中宋" panose="02010600040101010101" pitchFamily="2" charset="-122"/>
              </a:rPr>
              <a:t>2019</a:t>
            </a:r>
            <a:r>
              <a:rPr lang="zh-CN" altLang="en-US" sz="3600" dirty="0" smtClean="0">
                <a:solidFill>
                  <a:schemeClr val="tx2"/>
                </a:solidFill>
                <a:latin typeface="华文中宋" panose="02010600040101010101" pitchFamily="2" charset="-122"/>
                <a:ea typeface="华文中宋" panose="02010600040101010101" pitchFamily="2" charset="-122"/>
              </a:rPr>
              <a:t>年</a:t>
            </a:r>
            <a:r>
              <a:rPr lang="zh-CN" altLang="en-US" sz="3600" dirty="0">
                <a:solidFill>
                  <a:schemeClr val="tx2"/>
                </a:solidFill>
                <a:latin typeface="华文中宋" panose="02010600040101010101" pitchFamily="2" charset="-122"/>
                <a:ea typeface="华文中宋" panose="02010600040101010101" pitchFamily="2" charset="-122"/>
              </a:rPr>
              <a:t>统计年报和</a:t>
            </a:r>
            <a:r>
              <a:rPr lang="en-US" altLang="zh-CN" sz="3600" dirty="0" smtClean="0">
                <a:solidFill>
                  <a:schemeClr val="tx2"/>
                </a:solidFill>
                <a:latin typeface="华文中宋" panose="02010600040101010101" pitchFamily="2" charset="-122"/>
                <a:ea typeface="华文中宋" panose="02010600040101010101" pitchFamily="2" charset="-122"/>
              </a:rPr>
              <a:t>2020</a:t>
            </a:r>
            <a:r>
              <a:rPr lang="zh-CN" altLang="en-US" sz="3600" dirty="0" smtClean="0">
                <a:solidFill>
                  <a:schemeClr val="tx2"/>
                </a:solidFill>
                <a:latin typeface="华文中宋" panose="02010600040101010101" pitchFamily="2" charset="-122"/>
                <a:ea typeface="华文中宋" panose="02010600040101010101" pitchFamily="2" charset="-122"/>
              </a:rPr>
              <a:t>年</a:t>
            </a:r>
            <a:br>
              <a:rPr lang="zh-CN" altLang="en-US" sz="3600" dirty="0">
                <a:solidFill>
                  <a:schemeClr val="tx2"/>
                </a:solidFill>
                <a:latin typeface="华文中宋" panose="02010600040101010101" pitchFamily="2" charset="-122"/>
                <a:ea typeface="华文中宋" panose="02010600040101010101" pitchFamily="2" charset="-122"/>
              </a:rPr>
            </a:br>
            <a:r>
              <a:rPr lang="zh-CN" altLang="en-US" sz="3600" dirty="0">
                <a:solidFill>
                  <a:schemeClr val="tx2"/>
                </a:solidFill>
                <a:latin typeface="华文中宋" panose="02010600040101010101" pitchFamily="2" charset="-122"/>
                <a:ea typeface="华文中宋" panose="02010600040101010101" pitchFamily="2" charset="-122"/>
              </a:rPr>
              <a:t>定期统计报表制度培训</a:t>
            </a:r>
            <a:r>
              <a:rPr lang="zh-CN" altLang="en-US" sz="3600" dirty="0" smtClean="0">
                <a:solidFill>
                  <a:schemeClr val="tx2"/>
                </a:solidFill>
                <a:latin typeface="华文中宋" panose="02010600040101010101" pitchFamily="2" charset="-122"/>
                <a:ea typeface="华文中宋" panose="02010600040101010101" pitchFamily="2" charset="-122"/>
              </a:rPr>
              <a:t>课件（下篇）</a:t>
            </a:r>
            <a:endParaRPr lang="zh-CN" altLang="en-US" sz="4400" dirty="0">
              <a:solidFill>
                <a:schemeClr val="accent1"/>
              </a:solidFill>
              <a:latin typeface="华文中宋" panose="02010600040101010101" pitchFamily="2" charset="-122"/>
              <a:ea typeface="华文中宋" panose="02010600040101010101" pitchFamily="2" charset="-122"/>
            </a:endParaRPr>
          </a:p>
        </p:txBody>
      </p:sp>
      <p:sp>
        <p:nvSpPr>
          <p:cNvPr id="3076" name="Rectangle 4"/>
          <p:cNvSpPr>
            <a:spLocks noChangeArrowheads="1"/>
          </p:cNvSpPr>
          <p:nvPr/>
        </p:nvSpPr>
        <p:spPr bwMode="auto">
          <a:xfrm>
            <a:off x="1295400" y="5495925"/>
            <a:ext cx="7524750" cy="1752600"/>
          </a:xfrm>
          <a:prstGeom prst="rect">
            <a:avLst/>
          </a:prstGeom>
          <a:noFill/>
          <a:ln w="9525">
            <a:noFill/>
            <a:miter lim="800000"/>
          </a:ln>
        </p:spPr>
        <p:txBody>
          <a:bodyPr/>
          <a:lstStyle/>
          <a:p>
            <a:pPr algn="ctr" eaLnBrk="0" hangingPunct="0">
              <a:lnSpc>
                <a:spcPct val="120000"/>
              </a:lnSpc>
              <a:spcBef>
                <a:spcPct val="20000"/>
              </a:spcBef>
            </a:pPr>
            <a:r>
              <a:rPr lang="zh-CN" altLang="en-US" sz="2400" dirty="0" smtClean="0">
                <a:solidFill>
                  <a:schemeClr val="tx2"/>
                </a:solidFill>
                <a:latin typeface="华文中宋" panose="02010600040101010101" pitchFamily="2" charset="-122"/>
                <a:ea typeface="华文中宋" panose="02010600040101010101" pitchFamily="2" charset="-122"/>
              </a:rPr>
              <a:t>国家统计局北京调查总队</a:t>
            </a:r>
            <a:endParaRPr lang="en-US" altLang="zh-CN" sz="2400" dirty="0" smtClean="0">
              <a:solidFill>
                <a:schemeClr val="tx2"/>
              </a:solidFill>
              <a:latin typeface="华文中宋" panose="02010600040101010101" pitchFamily="2" charset="-122"/>
              <a:ea typeface="华文中宋" panose="02010600040101010101" pitchFamily="2" charset="-122"/>
            </a:endParaRPr>
          </a:p>
          <a:p>
            <a:pPr algn="ctr" eaLnBrk="0" hangingPunct="0">
              <a:lnSpc>
                <a:spcPct val="120000"/>
              </a:lnSpc>
              <a:spcBef>
                <a:spcPct val="20000"/>
              </a:spcBef>
            </a:pPr>
            <a:r>
              <a:rPr lang="en-US" altLang="zh-CN" sz="2400" dirty="0" smtClean="0">
                <a:solidFill>
                  <a:schemeClr val="tx2"/>
                </a:solidFill>
                <a:latin typeface="华文中宋" panose="02010600040101010101" pitchFamily="2" charset="-122"/>
                <a:ea typeface="华文中宋" panose="02010600040101010101" pitchFamily="2" charset="-122"/>
              </a:rPr>
              <a:t>2020</a:t>
            </a:r>
            <a:r>
              <a:rPr lang="zh-CN" altLang="en-US" sz="2400" dirty="0" smtClean="0">
                <a:solidFill>
                  <a:schemeClr val="tx2"/>
                </a:solidFill>
                <a:latin typeface="华文中宋" panose="02010600040101010101" pitchFamily="2" charset="-122"/>
                <a:ea typeface="华文中宋" panose="02010600040101010101" pitchFamily="2" charset="-122"/>
              </a:rPr>
              <a:t>年</a:t>
            </a:r>
            <a:r>
              <a:rPr lang="en-US" altLang="zh-CN" sz="2400" dirty="0">
                <a:solidFill>
                  <a:schemeClr val="tx2"/>
                </a:solidFill>
                <a:latin typeface="华文中宋" panose="02010600040101010101" pitchFamily="2" charset="-122"/>
                <a:ea typeface="华文中宋" panose="02010600040101010101" pitchFamily="2" charset="-122"/>
              </a:rPr>
              <a:t>3</a:t>
            </a:r>
            <a:r>
              <a:rPr lang="zh-CN" altLang="en-US" sz="2400" dirty="0" smtClean="0">
                <a:solidFill>
                  <a:schemeClr val="tx2"/>
                </a:solidFill>
                <a:latin typeface="华文中宋" panose="02010600040101010101" pitchFamily="2" charset="-122"/>
                <a:ea typeface="华文中宋" panose="02010600040101010101" pitchFamily="2" charset="-122"/>
              </a:rPr>
              <a:t>月</a:t>
            </a:r>
            <a:endParaRPr lang="zh-CN" altLang="en-US" sz="2400" dirty="0">
              <a:solidFill>
                <a:schemeClr val="tx2"/>
              </a:solidFill>
              <a:latin typeface="华文中宋" panose="02010600040101010101" pitchFamily="2" charset="-122"/>
              <a:ea typeface="华文中宋" panose="02010600040101010101" pitchFamily="2" charset="-122"/>
            </a:endParaRPr>
          </a:p>
        </p:txBody>
      </p:sp>
      <p:sp>
        <p:nvSpPr>
          <p:cNvPr id="3077" name="Rectangle 5"/>
          <p:cNvSpPr>
            <a:spLocks noChangeArrowheads="1"/>
          </p:cNvSpPr>
          <p:nvPr/>
        </p:nvSpPr>
        <p:spPr bwMode="auto">
          <a:xfrm>
            <a:off x="1476375" y="2457450"/>
            <a:ext cx="7307263" cy="1763713"/>
          </a:xfrm>
          <a:prstGeom prst="rect">
            <a:avLst/>
          </a:prstGeom>
          <a:noFill/>
          <a:ln w="9525">
            <a:noFill/>
            <a:miter lim="800000"/>
          </a:ln>
        </p:spPr>
        <p:txBody>
          <a:bodyPr anchor="ctr"/>
          <a:lstStyle/>
          <a:p>
            <a:pPr algn="ctr" eaLnBrk="0" hangingPunct="0">
              <a:lnSpc>
                <a:spcPct val="130000"/>
              </a:lnSpc>
            </a:pPr>
            <a:r>
              <a:rPr lang="zh-CN" altLang="en-US" sz="4400" dirty="0" smtClean="0">
                <a:latin typeface="华文楷体" panose="02010600040101010101" pitchFamily="2" charset="-122"/>
                <a:ea typeface="华文琥珀" panose="02010800040101010101" pitchFamily="2" charset="-122"/>
              </a:rPr>
              <a:t>北京采购经理调查网报指南</a:t>
            </a:r>
            <a:endParaRPr lang="zh-CN" altLang="en-US" sz="2000" b="1" dirty="0">
              <a:latin typeface="华文楷体" panose="02010600040101010101" pitchFamily="2" charset="-122"/>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1969145" y="1211214"/>
          <a:ext cx="6096000" cy="51072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1969145" y="1211214"/>
          <a:ext cx="6096000" cy="51072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3" name="文本框 2"/>
          <p:cNvSpPr txBox="1"/>
          <p:nvPr/>
        </p:nvSpPr>
        <p:spPr>
          <a:xfrm>
            <a:off x="1425606" y="2385689"/>
            <a:ext cx="6525087" cy="2245360"/>
          </a:xfrm>
          <a:prstGeom prst="rect">
            <a:avLst/>
          </a:prstGeom>
          <a:noFill/>
        </p:spPr>
        <p:txBody>
          <a:bodyPr wrap="square" rtlCol="0">
            <a:spAutoFit/>
          </a:bodyPr>
          <a:lstStyle/>
          <a:p>
            <a:pPr marL="285750" indent="-285750">
              <a:buFont typeface="Arial" panose="020B0604020202020204" pitchFamily="34" charset="0"/>
              <a:buChar char="•"/>
            </a:pPr>
            <a:r>
              <a:rPr lang="zh-CN" altLang="zh-CN" sz="2800" dirty="0"/>
              <a:t>所有企业第一次填报时都要申请证书。证书有效期是</a:t>
            </a:r>
            <a:r>
              <a:rPr lang="en-US" altLang="zh-CN" sz="2800" dirty="0"/>
              <a:t>3</a:t>
            </a:r>
            <a:r>
              <a:rPr lang="zh-CN" altLang="zh-CN" sz="2800" dirty="0"/>
              <a:t>年，申请过一次后，如无特殊情况，</a:t>
            </a:r>
            <a:r>
              <a:rPr lang="en-US" altLang="zh-CN" sz="2800" dirty="0"/>
              <a:t>3</a:t>
            </a:r>
            <a:r>
              <a:rPr lang="zh-CN" altLang="zh-CN" sz="2800" dirty="0"/>
              <a:t>年内不需要重新申请</a:t>
            </a:r>
            <a:r>
              <a:rPr lang="zh-CN" altLang="zh-CN" sz="2800" dirty="0" smtClean="0"/>
              <a:t>。更换电脑时需重新下载证书。</a:t>
            </a:r>
            <a:endParaRPr lang="en-US" altLang="zh-CN" sz="2800" dirty="0" smtClean="0"/>
          </a:p>
          <a:p>
            <a:pPr marL="285750" indent="-285750">
              <a:buFont typeface="Arial" panose="020B0604020202020204" pitchFamily="34" charset="0"/>
              <a:buChar char="•"/>
            </a:pPr>
            <a:endParaRPr lang="en-US" altLang="zh-CN" sz="2800" dirty="0"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wangyy\Desktop\各省编辑资料收集\图2.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5370" y="956494"/>
            <a:ext cx="8085762" cy="5809130"/>
          </a:xfrm>
          <a:prstGeom prst="rect">
            <a:avLst/>
          </a:prstGeom>
          <a:noFill/>
          <a:ln>
            <a:noFill/>
          </a:ln>
        </p:spPr>
      </p:pic>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3" name="文本框 2"/>
          <p:cNvSpPr txBox="1"/>
          <p:nvPr/>
        </p:nvSpPr>
        <p:spPr>
          <a:xfrm>
            <a:off x="1076326" y="808213"/>
            <a:ext cx="7943850" cy="23069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400" b="1" dirty="0" smtClean="0">
                <a:solidFill>
                  <a:srgbClr val="FF0000"/>
                </a:solidFill>
              </a:rPr>
              <a:t>企业</a:t>
            </a:r>
            <a:r>
              <a:rPr lang="zh-CN" altLang="en-US" sz="2400" b="1" dirty="0">
                <a:solidFill>
                  <a:srgbClr val="FF0000"/>
                </a:solidFill>
              </a:rPr>
              <a:t>用户登录国家统计联网直报门户（</a:t>
            </a:r>
            <a:r>
              <a:rPr lang="en-US" altLang="zh-CN" sz="2400" b="1" dirty="0">
                <a:solidFill>
                  <a:srgbClr val="FF0000"/>
                </a:solidFill>
              </a:rPr>
              <a:t>http://lwzb.stats.gov.cn</a:t>
            </a:r>
            <a:r>
              <a:rPr lang="zh-CN" altLang="en-US" sz="2400" b="1" dirty="0">
                <a:solidFill>
                  <a:srgbClr val="FF0000"/>
                </a:solidFill>
              </a:rPr>
              <a:t>），在中间位置找到“联网直报知识库”，点击“问题分类”</a:t>
            </a:r>
            <a:r>
              <a:rPr lang="en-US" altLang="zh-CN" sz="2400" b="1" dirty="0">
                <a:solidFill>
                  <a:srgbClr val="FF0000"/>
                </a:solidFill>
              </a:rPr>
              <a:t>—“</a:t>
            </a:r>
            <a:r>
              <a:rPr lang="zh-CN" altLang="en-US" sz="2400" b="1" dirty="0">
                <a:solidFill>
                  <a:srgbClr val="FF0000"/>
                </a:solidFill>
              </a:rPr>
              <a:t>新手上路”</a:t>
            </a:r>
            <a:r>
              <a:rPr lang="en-US" altLang="zh-CN" sz="2400" b="1" dirty="0">
                <a:solidFill>
                  <a:srgbClr val="FF0000"/>
                </a:solidFill>
              </a:rPr>
              <a:t>—“</a:t>
            </a:r>
            <a:r>
              <a:rPr lang="zh-CN" altLang="en-US" sz="2400" b="1" dirty="0">
                <a:solidFill>
                  <a:srgbClr val="FF0000"/>
                </a:solidFill>
              </a:rPr>
              <a:t>证书的安装和操作”，进行查阅学习。（如下图所示）</a:t>
            </a:r>
            <a:endParaRPr lang="zh-CN" altLang="en-US" sz="2400" b="1" dirty="0">
              <a:solidFill>
                <a:srgbClr val="FF0000"/>
              </a:solidFill>
            </a:endParaRPr>
          </a:p>
        </p:txBody>
      </p:sp>
      <p:sp>
        <p:nvSpPr>
          <p:cNvPr id="6" name="矩形 5"/>
          <p:cNvSpPr/>
          <p:nvPr/>
        </p:nvSpPr>
        <p:spPr bwMode="auto">
          <a:xfrm>
            <a:off x="5488687" y="5124451"/>
            <a:ext cx="795528" cy="304800"/>
          </a:xfrm>
          <a:prstGeom prst="rect">
            <a:avLst/>
          </a:prstGeom>
          <a:noFill/>
          <a:ln w="5715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1653931" y="3038220"/>
            <a:ext cx="6584947" cy="211471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3" name="内容占位符 2"/>
          <p:cNvSpPr>
            <a:spLocks noGrp="1"/>
          </p:cNvSpPr>
          <p:nvPr>
            <p:ph idx="1"/>
          </p:nvPr>
        </p:nvSpPr>
        <p:spPr>
          <a:xfrm>
            <a:off x="1090641" y="1725296"/>
            <a:ext cx="7391400" cy="4677053"/>
          </a:xfrm>
        </p:spPr>
        <p:txBody>
          <a:bodyPr/>
          <a:lstStyle/>
          <a:p>
            <a:pPr algn="just"/>
            <a:r>
              <a:rPr lang="zh-CN" altLang="zh-CN" sz="2800" dirty="0"/>
              <a:t>登录国家统计联网直报门户（</a:t>
            </a:r>
            <a:r>
              <a:rPr lang="en-US" altLang="zh-CN" sz="2800" dirty="0"/>
              <a:t>http://lwzb.stats.gov.cn</a:t>
            </a:r>
            <a:r>
              <a:rPr lang="zh-CN" altLang="zh-CN" sz="2800" dirty="0"/>
              <a:t>），点击“企业用户入口”，选择</a:t>
            </a:r>
            <a:r>
              <a:rPr lang="en-US" altLang="zh-CN" sz="2800" dirty="0"/>
              <a:t>“</a:t>
            </a:r>
            <a:r>
              <a:rPr lang="zh-CN" altLang="zh-CN" sz="2800" dirty="0"/>
              <a:t>采购经理调查企业填报</a:t>
            </a:r>
            <a:r>
              <a:rPr lang="en-US" altLang="zh-CN" sz="2800" dirty="0"/>
              <a:t>”</a:t>
            </a:r>
            <a:r>
              <a:rPr lang="zh-CN" altLang="zh-CN" sz="2800" dirty="0"/>
              <a:t>，点击登录入口，进入登录页面</a:t>
            </a:r>
            <a:r>
              <a:rPr lang="zh-CN" altLang="zh-CN" sz="2800" dirty="0" smtClean="0"/>
              <a:t>，</a:t>
            </a:r>
            <a:r>
              <a:rPr lang="zh-CN" altLang="en-US" sz="2800" dirty="0" smtClean="0"/>
              <a:t>点击</a:t>
            </a:r>
            <a:r>
              <a:rPr lang="zh-CN" altLang="zh-CN" sz="2800" dirty="0" smtClean="0"/>
              <a:t>登录</a:t>
            </a:r>
            <a:r>
              <a:rPr lang="zh-CN" altLang="zh-CN" sz="2800" dirty="0"/>
              <a:t>页面的右下角有“下载证书”标识（如下图所示）。</a:t>
            </a:r>
            <a:endParaRPr lang="zh-CN" altLang="zh-CN" sz="2800" dirty="0"/>
          </a:p>
          <a:p>
            <a:endParaRPr lang="zh-CN" altLang="en-US" sz="2800" dirty="0"/>
          </a:p>
        </p:txBody>
      </p:sp>
      <p:sp>
        <p:nvSpPr>
          <p:cNvPr id="4" name="文本框 3"/>
          <p:cNvSpPr txBox="1"/>
          <p:nvPr/>
        </p:nvSpPr>
        <p:spPr>
          <a:xfrm>
            <a:off x="1253446" y="1202076"/>
            <a:ext cx="5640513" cy="523220"/>
          </a:xfrm>
          <a:prstGeom prst="rect">
            <a:avLst/>
          </a:prstGeom>
          <a:noFill/>
        </p:spPr>
        <p:txBody>
          <a:bodyPr wrap="square" rtlCol="0">
            <a:spAutoFit/>
          </a:bodyPr>
          <a:lstStyle/>
          <a:p>
            <a:r>
              <a:rPr lang="zh-CN" altLang="en-US" sz="2800" dirty="0" smtClean="0"/>
              <a:t>安装证书方式如下：</a:t>
            </a:r>
            <a:endParaRPr lang="zh-CN" altLang="en-US" sz="2800" dirty="0"/>
          </a:p>
        </p:txBody>
      </p:sp>
      <p:pic>
        <p:nvPicPr>
          <p:cNvPr id="5" name="图片 4" descr="C:\Users\wangyy\AppData\Roaming\Tencent\Users\804227298\QQ\WinTemp\RichOle\@VV}~OLW1E469[A2G[QAX)Y.png"/>
          <p:cNvPicPr/>
          <p:nvPr/>
        </p:nvPicPr>
        <p:blipFill>
          <a:blip r:embed="rId1">
            <a:extLst>
              <a:ext uri="{28A0092B-C50C-407E-A947-70E740481C1C}">
                <a14:useLocalDpi xmlns:a14="http://schemas.microsoft.com/office/drawing/2010/main" val="0"/>
              </a:ext>
            </a:extLst>
          </a:blip>
          <a:srcRect/>
          <a:stretch>
            <a:fillRect/>
          </a:stretch>
        </p:blipFill>
        <p:spPr bwMode="auto">
          <a:xfrm>
            <a:off x="5931522" y="4063822"/>
            <a:ext cx="4371975" cy="2744470"/>
          </a:xfrm>
          <a:prstGeom prst="rect">
            <a:avLst/>
          </a:prstGeom>
          <a:noFill/>
          <a:ln>
            <a:noFill/>
          </a:ln>
        </p:spPr>
      </p:pic>
      <p:grpSp>
        <p:nvGrpSpPr>
          <p:cNvPr id="10" name="组合 9"/>
          <p:cNvGrpSpPr/>
          <p:nvPr/>
        </p:nvGrpSpPr>
        <p:grpSpPr>
          <a:xfrm>
            <a:off x="-5851962" y="4016374"/>
            <a:ext cx="7918704" cy="4771949"/>
            <a:chOff x="-5851962" y="4016374"/>
            <a:chExt cx="7918704" cy="4771949"/>
          </a:xfrm>
        </p:grpSpPr>
        <p:pic>
          <p:nvPicPr>
            <p:cNvPr id="7" name="图片 6" descr="C:\Users\wangyy\Desktop\各省编辑资料收集\图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1962" y="4016374"/>
              <a:ext cx="7918704" cy="4771949"/>
            </a:xfrm>
            <a:prstGeom prst="rect">
              <a:avLst/>
            </a:prstGeom>
            <a:noFill/>
            <a:ln>
              <a:noFill/>
            </a:ln>
          </p:spPr>
        </p:pic>
        <p:sp>
          <p:nvSpPr>
            <p:cNvPr id="6" name="椭圆 5"/>
            <p:cNvSpPr/>
            <p:nvPr/>
          </p:nvSpPr>
          <p:spPr bwMode="auto">
            <a:xfrm>
              <a:off x="830510" y="5083728"/>
              <a:ext cx="911733" cy="302004"/>
            </a:xfrm>
            <a:prstGeom prst="ellips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grpSp>
      <p:grpSp>
        <p:nvGrpSpPr>
          <p:cNvPr id="11" name="组合 10"/>
          <p:cNvGrpSpPr/>
          <p:nvPr/>
        </p:nvGrpSpPr>
        <p:grpSpPr>
          <a:xfrm>
            <a:off x="1742243" y="4128094"/>
            <a:ext cx="4662918" cy="2680198"/>
            <a:chOff x="1742243" y="4128094"/>
            <a:chExt cx="4662918" cy="2680198"/>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243" y="4128094"/>
              <a:ext cx="4662918" cy="2680198"/>
            </a:xfrm>
            <a:prstGeom prst="rect">
              <a:avLst/>
            </a:prstGeom>
          </p:spPr>
        </p:pic>
        <p:sp>
          <p:nvSpPr>
            <p:cNvPr id="9" name="椭圆 8"/>
            <p:cNvSpPr/>
            <p:nvPr/>
          </p:nvSpPr>
          <p:spPr bwMode="auto">
            <a:xfrm>
              <a:off x="5687736" y="4865614"/>
              <a:ext cx="717425" cy="218113"/>
            </a:xfrm>
            <a:prstGeom prst="ellips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4" name="文本框 3"/>
          <p:cNvSpPr txBox="1"/>
          <p:nvPr/>
        </p:nvSpPr>
        <p:spPr>
          <a:xfrm>
            <a:off x="1017038" y="730137"/>
            <a:ext cx="7941924" cy="1200329"/>
          </a:xfrm>
          <a:prstGeom prst="rect">
            <a:avLst/>
          </a:prstGeom>
          <a:noFill/>
        </p:spPr>
        <p:txBody>
          <a:bodyPr wrap="square" rtlCol="0">
            <a:spAutoFit/>
          </a:bodyPr>
          <a:lstStyle/>
          <a:p>
            <a:r>
              <a:rPr lang="zh-CN" altLang="en-US" sz="2400" dirty="0"/>
              <a:t>进入证书在线</a:t>
            </a:r>
            <a:r>
              <a:rPr lang="zh-CN" altLang="en-US" sz="2400" dirty="0" smtClean="0"/>
              <a:t>服务系统，会</a:t>
            </a:r>
            <a:r>
              <a:rPr lang="zh-CN" altLang="en-US" sz="2400" dirty="0"/>
              <a:t>看到</a:t>
            </a:r>
            <a:r>
              <a:rPr lang="zh-CN" altLang="en-US" sz="2400" dirty="0" smtClean="0"/>
              <a:t>如下界面，</a:t>
            </a:r>
            <a:r>
              <a:rPr lang="zh-CN" altLang="zh-CN" sz="2400" dirty="0"/>
              <a:t>阅读图中的“注意事项”和“用户证书申请步骤”，并按“用户证书申请步骤”</a:t>
            </a:r>
            <a:r>
              <a:rPr lang="zh-CN" altLang="zh-CN" sz="2400" dirty="0" smtClean="0"/>
              <a:t>操作</a:t>
            </a:r>
            <a:r>
              <a:rPr lang="zh-CN" altLang="en-US" sz="2400" dirty="0" smtClean="0"/>
              <a:t>。</a:t>
            </a:r>
            <a:endParaRPr lang="zh-CN" altLang="en-US" sz="2400" dirty="0"/>
          </a:p>
        </p:txBody>
      </p:sp>
      <p:pic>
        <p:nvPicPr>
          <p:cNvPr id="5" name="图片 4" descr="1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3016" y="1930466"/>
            <a:ext cx="8928242" cy="4840204"/>
          </a:xfrm>
          <a:prstGeom prst="rect">
            <a:avLst/>
          </a:prstGeom>
          <a:noFill/>
          <a:ln>
            <a:noFill/>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a:t>一）</a:t>
            </a:r>
            <a:r>
              <a:rPr lang="zh-CN" altLang="en-US" dirty="0" smtClean="0"/>
              <a:t>证书申请</a:t>
            </a:r>
            <a:endParaRPr lang="zh-CN" altLang="en-US" dirty="0"/>
          </a:p>
        </p:txBody>
      </p:sp>
      <p:sp>
        <p:nvSpPr>
          <p:cNvPr id="4" name="文本框 3"/>
          <p:cNvSpPr txBox="1"/>
          <p:nvPr/>
        </p:nvSpPr>
        <p:spPr>
          <a:xfrm>
            <a:off x="1099334" y="914803"/>
            <a:ext cx="7941924" cy="523220"/>
          </a:xfrm>
          <a:prstGeom prst="rect">
            <a:avLst/>
          </a:prstGeom>
          <a:noFill/>
        </p:spPr>
        <p:txBody>
          <a:bodyPr wrap="square" rtlCol="0">
            <a:spAutoFit/>
          </a:bodyPr>
          <a:lstStyle/>
          <a:p>
            <a:r>
              <a:rPr lang="zh-CN" altLang="zh-CN" sz="2800" b="1" dirty="0" smtClean="0"/>
              <a:t>步骤１：安装</a:t>
            </a:r>
            <a:r>
              <a:rPr lang="zh-CN" altLang="zh-CN" sz="2800" b="1" dirty="0"/>
              <a:t>根证书及客户端配置工具</a:t>
            </a:r>
            <a:endParaRPr lang="zh-CN" altLang="zh-CN" sz="2800" dirty="0"/>
          </a:p>
        </p:txBody>
      </p:sp>
      <p:pic>
        <p:nvPicPr>
          <p:cNvPr id="6" name="图片 5" descr="1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2220"/>
            <a:ext cx="9041257" cy="5275780"/>
          </a:xfrm>
          <a:prstGeom prst="rect">
            <a:avLst/>
          </a:prstGeom>
          <a:noFill/>
          <a:ln>
            <a:noFill/>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a:t>一）</a:t>
            </a:r>
            <a:r>
              <a:rPr lang="zh-CN" altLang="en-US" dirty="0" smtClean="0"/>
              <a:t>证书申请</a:t>
            </a:r>
            <a:endParaRPr lang="zh-CN" altLang="en-US" dirty="0"/>
          </a:p>
        </p:txBody>
      </p:sp>
      <p:sp>
        <p:nvSpPr>
          <p:cNvPr id="4" name="文本框 3"/>
          <p:cNvSpPr txBox="1"/>
          <p:nvPr/>
        </p:nvSpPr>
        <p:spPr>
          <a:xfrm>
            <a:off x="1253446" y="1202076"/>
            <a:ext cx="7890554" cy="523220"/>
          </a:xfrm>
          <a:prstGeom prst="rect">
            <a:avLst/>
          </a:prstGeom>
          <a:noFill/>
        </p:spPr>
        <p:txBody>
          <a:bodyPr wrap="square" rtlCol="0">
            <a:spAutoFit/>
          </a:bodyPr>
          <a:lstStyle/>
          <a:p>
            <a:r>
              <a:rPr lang="zh-CN" altLang="en-US" sz="2800" dirty="0"/>
              <a:t>弹出“文件下载”</a:t>
            </a:r>
            <a:r>
              <a:rPr lang="zh-CN" altLang="en-US" sz="2800" dirty="0" smtClean="0"/>
              <a:t>提示，</a:t>
            </a:r>
            <a:r>
              <a:rPr lang="zh-CN" altLang="zh-CN" sz="2800" dirty="0"/>
              <a:t>点击“保存”</a:t>
            </a:r>
            <a:r>
              <a:rPr lang="zh-CN" altLang="zh-CN" sz="2800" dirty="0" smtClean="0"/>
              <a:t>按钮 </a:t>
            </a:r>
            <a:r>
              <a:rPr lang="zh-CN" altLang="en-US" sz="2800" dirty="0" smtClean="0"/>
              <a:t>。</a:t>
            </a:r>
            <a:endParaRPr lang="zh-CN" altLang="en-US" sz="2800" dirty="0"/>
          </a:p>
        </p:txBody>
      </p:sp>
      <p:pic>
        <p:nvPicPr>
          <p:cNvPr id="7" name="内容占位符 6"/>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 y="1878500"/>
            <a:ext cx="9144000" cy="4979499"/>
          </a:xfrm>
          <a:prstGeom prst="rect">
            <a:avLst/>
          </a:prstGeom>
          <a:noFill/>
          <a:ln>
            <a:noFill/>
          </a:ln>
        </p:spPr>
      </p:pic>
      <p:sp>
        <p:nvSpPr>
          <p:cNvPr id="8" name="椭圆 7"/>
          <p:cNvSpPr/>
          <p:nvPr/>
        </p:nvSpPr>
        <p:spPr bwMode="auto">
          <a:xfrm>
            <a:off x="4572000" y="4562856"/>
            <a:ext cx="704088" cy="301752"/>
          </a:xfrm>
          <a:prstGeom prst="ellipse">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一）调查目的</a:t>
            </a:r>
            <a:endParaRPr lang="zh-CN" altLang="en-US" dirty="0"/>
          </a:p>
        </p:txBody>
      </p:sp>
      <p:sp>
        <p:nvSpPr>
          <p:cNvPr id="3" name="文本框 2"/>
          <p:cNvSpPr txBox="1"/>
          <p:nvPr/>
        </p:nvSpPr>
        <p:spPr>
          <a:xfrm>
            <a:off x="1123123" y="1048871"/>
            <a:ext cx="7694010" cy="4893647"/>
          </a:xfrm>
          <a:prstGeom prst="rect">
            <a:avLst/>
          </a:prstGeom>
          <a:noFill/>
        </p:spPr>
        <p:txBody>
          <a:bodyPr wrap="square" rtlCol="0">
            <a:spAutoFit/>
          </a:bodyPr>
          <a:lstStyle/>
          <a:p>
            <a:pPr indent="457200" algn="just">
              <a:lnSpc>
                <a:spcPct val="150000"/>
              </a:lnSpc>
            </a:pPr>
            <a:r>
              <a:rPr lang="en-US" altLang="zh-CN" sz="2800" dirty="0" smtClean="0"/>
              <a:t>  </a:t>
            </a:r>
            <a:r>
              <a:rPr lang="zh-CN" altLang="zh-CN" sz="2800" dirty="0" smtClean="0"/>
              <a:t>采购</a:t>
            </a:r>
            <a:r>
              <a:rPr lang="zh-CN" altLang="zh-CN" sz="2800" dirty="0"/>
              <a:t>经理指数（</a:t>
            </a:r>
            <a:r>
              <a:rPr lang="en-US" altLang="zh-CN" sz="2800" dirty="0"/>
              <a:t>PMI</a:t>
            </a:r>
            <a:r>
              <a:rPr lang="zh-CN" altLang="zh-CN" sz="2800" dirty="0"/>
              <a:t>）是国际上通行的宏观经济监测指标，是衡量经济发展的重要指针，也是全球备受关注的先行指标之一</a:t>
            </a:r>
            <a:r>
              <a:rPr lang="zh-CN" altLang="zh-CN" sz="2800" dirty="0" smtClean="0"/>
              <a:t>。</a:t>
            </a:r>
            <a:endParaRPr lang="en-US" altLang="zh-CN" sz="2800" dirty="0" smtClean="0"/>
          </a:p>
          <a:p>
            <a:pPr indent="457200" algn="just">
              <a:lnSpc>
                <a:spcPct val="150000"/>
              </a:lnSpc>
            </a:pPr>
            <a:r>
              <a:rPr lang="zh-CN" sz="2800" dirty="0">
                <a:solidFill>
                  <a:schemeClr val="tx1"/>
                </a:solidFill>
              </a:rPr>
              <a:t>为了解宏观经济运行和企业生产经营状况，为政府及有关部门制定政策、实施管理提供参考依据，依照《中华人民共和国统计法》等相关法律法规，制定北京采购经理调查统计报表制度。</a:t>
            </a:r>
            <a:endParaRPr lang="zh-CN" sz="2800" dirty="0">
              <a:solidFill>
                <a:schemeClr val="tx1"/>
              </a:solidFill>
            </a:endParaRPr>
          </a:p>
          <a:p>
            <a:pPr algn="just"/>
            <a:endParaRPr lang="zh-CN" altLang="en-US"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039112"/>
            <a:ext cx="9144000" cy="4818888"/>
          </a:xfrm>
          <a:prstGeom prst="rect">
            <a:avLst/>
          </a:prstGeom>
          <a:noFill/>
          <a:ln>
            <a:noFill/>
          </a:ln>
        </p:spPr>
      </p:pic>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3" name="内容占位符 2"/>
          <p:cNvSpPr>
            <a:spLocks noGrp="1"/>
          </p:cNvSpPr>
          <p:nvPr>
            <p:ph idx="1"/>
          </p:nvPr>
        </p:nvSpPr>
        <p:spPr>
          <a:xfrm>
            <a:off x="1070190" y="836316"/>
            <a:ext cx="7391400" cy="4114800"/>
          </a:xfrm>
        </p:spPr>
        <p:txBody>
          <a:bodyPr/>
          <a:lstStyle/>
          <a:p>
            <a:r>
              <a:rPr lang="zh-CN" altLang="zh-CN" sz="2400" dirty="0" smtClean="0"/>
              <a:t>将</a:t>
            </a:r>
            <a:r>
              <a:rPr lang="zh-CN" altLang="zh-CN" sz="2400" dirty="0"/>
              <a:t>“根证书及客户端配置工具（名称：</a:t>
            </a:r>
            <a:r>
              <a:rPr lang="en-US" altLang="zh-CN" sz="2400" dirty="0"/>
              <a:t>ConfigTools.exe</a:t>
            </a:r>
            <a:r>
              <a:rPr lang="zh-CN" altLang="zh-CN" sz="2400" dirty="0"/>
              <a:t>）”文件保存在电脑的某个位置，推荐保存到本地计算机桌面，方便查找。</a:t>
            </a:r>
            <a:endParaRPr lang="zh-CN" altLang="zh-CN" sz="2400" dirty="0"/>
          </a:p>
          <a:p>
            <a:endParaRPr lang="zh-CN" altLang="en-US" dirty="0"/>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22106"/>
            <a:ext cx="3362325" cy="1704975"/>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4" name="文本框 3"/>
          <p:cNvSpPr txBox="1"/>
          <p:nvPr/>
        </p:nvSpPr>
        <p:spPr>
          <a:xfrm>
            <a:off x="1066800" y="1202076"/>
            <a:ext cx="8168640" cy="461665"/>
          </a:xfrm>
          <a:prstGeom prst="rect">
            <a:avLst/>
          </a:prstGeom>
          <a:noFill/>
        </p:spPr>
        <p:txBody>
          <a:bodyPr wrap="square" rtlCol="0">
            <a:spAutoFit/>
          </a:bodyPr>
          <a:lstStyle/>
          <a:p>
            <a:r>
              <a:rPr lang="zh-CN" altLang="zh-CN" sz="2400" dirty="0"/>
              <a:t>将保存到</a:t>
            </a:r>
            <a:r>
              <a:rPr lang="zh-CN" altLang="zh-CN" sz="2400" dirty="0" smtClean="0"/>
              <a:t>桌面</a:t>
            </a:r>
            <a:r>
              <a:rPr lang="zh-CN" altLang="en-US" sz="2400" dirty="0" smtClean="0"/>
              <a:t>的</a:t>
            </a:r>
            <a:r>
              <a:rPr lang="zh-CN" altLang="zh-CN" sz="2400" dirty="0" smtClean="0"/>
              <a:t>“</a:t>
            </a:r>
            <a:r>
              <a:rPr lang="en-US" altLang="zh-CN" sz="2400" dirty="0"/>
              <a:t>ConfigTools.exe</a:t>
            </a:r>
            <a:r>
              <a:rPr lang="zh-CN" altLang="zh-CN" sz="2400" dirty="0" smtClean="0"/>
              <a:t>” 打开</a:t>
            </a:r>
            <a:r>
              <a:rPr lang="zh-CN" altLang="en-US" sz="2400" dirty="0" smtClean="0"/>
              <a:t>安装</a:t>
            </a:r>
            <a:r>
              <a:rPr lang="zh-CN" altLang="zh-CN" sz="2400" dirty="0" smtClean="0"/>
              <a:t>。</a:t>
            </a:r>
            <a:endParaRPr lang="zh-CN" altLang="zh-CN" sz="2400" dirty="0"/>
          </a:p>
        </p:txBody>
      </p:sp>
      <p:sp>
        <p:nvSpPr>
          <p:cNvPr id="3" name="内容占位符 2"/>
          <p:cNvSpPr>
            <a:spLocks noGrp="1"/>
          </p:cNvSpPr>
          <p:nvPr>
            <p:ph idx="1"/>
          </p:nvPr>
        </p:nvSpPr>
        <p:spPr/>
        <p:txBody>
          <a:bodyPr/>
          <a:lstStyle/>
          <a:p>
            <a:endParaRPr lang="zh-CN" altLang="en-US"/>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3286760" y="2142800"/>
            <a:ext cx="3141472" cy="3953200"/>
          </a:xfrm>
          <a:prstGeom prst="rect">
            <a:avLst/>
          </a:prstGeom>
          <a:noFill/>
          <a:ln>
            <a:noFill/>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500" y="-95225"/>
            <a:ext cx="9144000" cy="1048871"/>
          </a:xfrm>
        </p:spPr>
        <p:txBody>
          <a:bodyPr/>
          <a:lstStyle/>
          <a:p>
            <a:r>
              <a:rPr lang="en-US" altLang="zh-CN" dirty="0" smtClean="0"/>
              <a:t>(</a:t>
            </a:r>
            <a:r>
              <a:rPr lang="zh-CN" altLang="en-US" dirty="0" smtClean="0"/>
              <a:t>一）证书申请</a:t>
            </a:r>
            <a:endParaRPr lang="zh-CN" altLang="en-US" dirty="0"/>
          </a:p>
        </p:txBody>
      </p:sp>
      <p:sp>
        <p:nvSpPr>
          <p:cNvPr id="4" name="文本框 3"/>
          <p:cNvSpPr txBox="1"/>
          <p:nvPr/>
        </p:nvSpPr>
        <p:spPr>
          <a:xfrm>
            <a:off x="1202076" y="762000"/>
            <a:ext cx="7530444" cy="1631216"/>
          </a:xfrm>
          <a:prstGeom prst="rect">
            <a:avLst/>
          </a:prstGeom>
          <a:noFill/>
        </p:spPr>
        <p:txBody>
          <a:bodyPr wrap="square" rtlCol="0">
            <a:spAutoFit/>
          </a:bodyPr>
          <a:lstStyle/>
          <a:p>
            <a:r>
              <a:rPr lang="zh-CN" altLang="zh-CN" sz="2400" dirty="0"/>
              <a:t>在安装过程中，系统会弹出安全警告框</a:t>
            </a:r>
            <a:r>
              <a:rPr lang="zh-CN" altLang="zh-CN" sz="2400" dirty="0" smtClean="0"/>
              <a:t>。</a:t>
            </a:r>
            <a:endParaRPr lang="en-US" altLang="zh-CN" sz="2400" dirty="0" smtClean="0"/>
          </a:p>
          <a:p>
            <a:r>
              <a:rPr lang="zh-CN" altLang="zh-CN" sz="2400" dirty="0" smtClean="0"/>
              <a:t>再次</a:t>
            </a:r>
            <a:r>
              <a:rPr lang="zh-CN" altLang="zh-CN" sz="2400" dirty="0"/>
              <a:t>点击“运行”按钮，开始安装配置工具，安装完成后，出现“客户端配置成功”提示。</a:t>
            </a:r>
            <a:endParaRPr lang="zh-CN" altLang="zh-CN" sz="2400" dirty="0"/>
          </a:p>
          <a:p>
            <a:endParaRPr lang="zh-CN" altLang="zh-CN" sz="2800" dirty="0"/>
          </a:p>
        </p:txBody>
      </p:sp>
      <p:sp>
        <p:nvSpPr>
          <p:cNvPr id="3" name="内容占位符 2"/>
          <p:cNvSpPr>
            <a:spLocks noGrp="1"/>
          </p:cNvSpPr>
          <p:nvPr>
            <p:ph idx="1"/>
          </p:nvPr>
        </p:nvSpPr>
        <p:spPr/>
        <p:txBody>
          <a:bodyPr/>
          <a:lstStyle/>
          <a:p>
            <a:endParaRPr lang="zh-CN" altLang="en-US"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2907220" y="2885227"/>
            <a:ext cx="3838575" cy="1809750"/>
          </a:xfrm>
          <a:prstGeom prst="rect">
            <a:avLst/>
          </a:prstGeom>
          <a:noFill/>
          <a:ln>
            <a:noFill/>
          </a:ln>
        </p:spPr>
      </p:pic>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4168636" y="4962525"/>
            <a:ext cx="1562100" cy="1133475"/>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30205"/>
          </a:xfrm>
        </p:spPr>
        <p:txBody>
          <a:bodyPr/>
          <a:lstStyle/>
          <a:p>
            <a:r>
              <a:rPr lang="en-US" altLang="zh-CN" dirty="0" smtClean="0"/>
              <a:t>(</a:t>
            </a:r>
            <a:r>
              <a:rPr lang="zh-CN" altLang="en-US" dirty="0" smtClean="0"/>
              <a:t>一）证书申请</a:t>
            </a:r>
            <a:endParaRPr lang="zh-CN" altLang="en-US" dirty="0"/>
          </a:p>
        </p:txBody>
      </p:sp>
      <p:sp>
        <p:nvSpPr>
          <p:cNvPr id="4" name="文本框 3"/>
          <p:cNvSpPr txBox="1"/>
          <p:nvPr/>
        </p:nvSpPr>
        <p:spPr>
          <a:xfrm>
            <a:off x="1308258" y="641221"/>
            <a:ext cx="5640513" cy="523220"/>
          </a:xfrm>
          <a:prstGeom prst="rect">
            <a:avLst/>
          </a:prstGeom>
          <a:noFill/>
        </p:spPr>
        <p:txBody>
          <a:bodyPr wrap="square" rtlCol="0">
            <a:spAutoFit/>
          </a:bodyPr>
          <a:lstStyle/>
          <a:p>
            <a:r>
              <a:rPr lang="zh-CN" altLang="zh-CN" sz="2800" b="1" dirty="0"/>
              <a:t>步骤２：申请用户</a:t>
            </a:r>
            <a:r>
              <a:rPr lang="zh-CN" altLang="zh-CN" sz="2800" b="1" dirty="0" smtClean="0"/>
              <a:t>证书</a:t>
            </a:r>
            <a:endParaRPr lang="zh-CN" altLang="zh-CN" sz="2800" dirty="0"/>
          </a:p>
        </p:txBody>
      </p:sp>
      <p:sp>
        <p:nvSpPr>
          <p:cNvPr id="3" name="内容占位符 2"/>
          <p:cNvSpPr>
            <a:spLocks noGrp="1"/>
          </p:cNvSpPr>
          <p:nvPr>
            <p:ph idx="1"/>
          </p:nvPr>
        </p:nvSpPr>
        <p:spPr>
          <a:xfrm>
            <a:off x="1057275" y="1035556"/>
            <a:ext cx="7391400" cy="4114800"/>
          </a:xfrm>
        </p:spPr>
        <p:txBody>
          <a:bodyPr/>
          <a:lstStyle/>
          <a:p>
            <a:r>
              <a:rPr lang="zh-CN" altLang="en-US" sz="1800" dirty="0"/>
              <a:t>在申请证书页面，输入企业用户名（用户名始终是组织机构代码）、口令和验证码，如果是第一次登录，用户名和口令密码都是组织机构代码（如有字母要大写），如果不是第一次登录，用户名是组织机构代码，密码是企业更改过的密码。点击“确定”，出现“下载证书”页面，点击“证书下载”。</a:t>
            </a:r>
            <a:endParaRPr lang="zh-CN" altLang="en-US" sz="1800" dirty="0"/>
          </a:p>
        </p:txBody>
      </p:sp>
      <p:pic>
        <p:nvPicPr>
          <p:cNvPr id="8" name="图片 7" descr="1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52500" y="2438400"/>
            <a:ext cx="8077200" cy="4452129"/>
          </a:xfrm>
          <a:prstGeom prst="rect">
            <a:avLst/>
          </a:prstGeom>
          <a:noFill/>
          <a:ln>
            <a:noFill/>
          </a:ln>
        </p:spPr>
      </p:pic>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2258186" y="2814828"/>
            <a:ext cx="4499610" cy="1663065"/>
          </a:xfrm>
          <a:prstGeom prst="rect">
            <a:avLst/>
          </a:prstGeom>
          <a:noFill/>
          <a:ln>
            <a:noFill/>
          </a:ln>
        </p:spPr>
      </p:pic>
      <p:sp>
        <p:nvSpPr>
          <p:cNvPr id="5" name="椭圆 4"/>
          <p:cNvSpPr/>
          <p:nvPr/>
        </p:nvSpPr>
        <p:spPr bwMode="auto">
          <a:xfrm>
            <a:off x="3634739" y="4059174"/>
            <a:ext cx="758952" cy="246888"/>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30205"/>
          </a:xfrm>
        </p:spPr>
        <p:txBody>
          <a:bodyPr/>
          <a:lstStyle/>
          <a:p>
            <a:r>
              <a:rPr lang="en-US" altLang="zh-CN" dirty="0" smtClean="0"/>
              <a:t>(</a:t>
            </a:r>
            <a:r>
              <a:rPr lang="zh-CN" altLang="en-US" dirty="0" smtClean="0"/>
              <a:t>一）证书申请</a:t>
            </a:r>
            <a:endParaRPr lang="zh-CN" altLang="en-US" dirty="0"/>
          </a:p>
        </p:txBody>
      </p:sp>
      <p:sp>
        <p:nvSpPr>
          <p:cNvPr id="3" name="内容占位符 2"/>
          <p:cNvSpPr>
            <a:spLocks noGrp="1"/>
          </p:cNvSpPr>
          <p:nvPr>
            <p:ph idx="1"/>
          </p:nvPr>
        </p:nvSpPr>
        <p:spPr>
          <a:xfrm>
            <a:off x="1057275" y="1035556"/>
            <a:ext cx="7391400" cy="4114800"/>
          </a:xfrm>
        </p:spPr>
        <p:txBody>
          <a:bodyPr/>
          <a:lstStyle/>
          <a:p>
            <a:pPr lvl="0"/>
            <a:r>
              <a:rPr lang="zh-CN" altLang="en-US" sz="4000" dirty="0" smtClean="0">
                <a:solidFill>
                  <a:srgbClr val="FFFFFF"/>
                </a:solidFill>
              </a:rPr>
              <a:t>证书格式</a:t>
            </a:r>
            <a:endParaRPr lang="zh-CN" altLang="en-US" sz="2000" dirty="0" smtClean="0">
              <a:solidFill>
                <a:srgbClr val="FFFFFF"/>
              </a:solidFill>
            </a:endParaRPr>
          </a:p>
          <a:p>
            <a:pPr marL="0" indent="0">
              <a:buNone/>
            </a:pPr>
            <a:endParaRPr lang="en-US" altLang="zh-CN" sz="18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1271" y="2201688"/>
            <a:ext cx="4725059" cy="4315427"/>
          </a:xfrm>
          <a:prstGeom prst="rect">
            <a:avLst/>
          </a:prstGeom>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30205"/>
          </a:xfrm>
        </p:spPr>
        <p:txBody>
          <a:bodyPr/>
          <a:lstStyle/>
          <a:p>
            <a:r>
              <a:rPr lang="en-US" altLang="zh-CN" dirty="0" smtClean="0"/>
              <a:t>(</a:t>
            </a:r>
            <a:r>
              <a:rPr lang="zh-CN" altLang="en-US" dirty="0" smtClean="0"/>
              <a:t>一）证书申请</a:t>
            </a:r>
            <a:endParaRPr lang="zh-CN" altLang="en-US" dirty="0"/>
          </a:p>
        </p:txBody>
      </p:sp>
      <p:sp>
        <p:nvSpPr>
          <p:cNvPr id="3" name="内容占位符 2"/>
          <p:cNvSpPr>
            <a:spLocks noGrp="1"/>
          </p:cNvSpPr>
          <p:nvPr>
            <p:ph idx="1"/>
          </p:nvPr>
        </p:nvSpPr>
        <p:spPr>
          <a:xfrm>
            <a:off x="1057275" y="1035556"/>
            <a:ext cx="7391400" cy="4114800"/>
          </a:xfrm>
        </p:spPr>
        <p:txBody>
          <a:bodyPr/>
          <a:lstStyle/>
          <a:p>
            <a:r>
              <a:rPr lang="zh-CN" altLang="en-US" sz="4000" dirty="0" smtClean="0"/>
              <a:t>证书密码：</a:t>
            </a:r>
            <a:r>
              <a:rPr lang="en-US" altLang="zh-CN" sz="4000" dirty="0" smtClean="0"/>
              <a:t>123456</a:t>
            </a:r>
            <a:endParaRPr lang="zh-CN" altLang="en-US" sz="40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9498" y="2065567"/>
            <a:ext cx="4686954" cy="3991532"/>
          </a:xfrm>
          <a:prstGeom prst="rect">
            <a:avLst/>
          </a:prstGeom>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3" name="内容占位符 2"/>
          <p:cNvSpPr>
            <a:spLocks noGrp="1"/>
          </p:cNvSpPr>
          <p:nvPr>
            <p:ph idx="1"/>
          </p:nvPr>
        </p:nvSpPr>
        <p:spPr>
          <a:xfrm>
            <a:off x="1075944" y="856488"/>
            <a:ext cx="7391400" cy="4114800"/>
          </a:xfrm>
        </p:spPr>
        <p:txBody>
          <a:bodyPr/>
          <a:lstStyle/>
          <a:p>
            <a:r>
              <a:rPr lang="zh-CN" altLang="zh-CN" sz="2400" dirty="0"/>
              <a:t>此时证书已下载，点击“返回首页”，进行登录，但第一次登录时必须修改登录密码，并填写填报人姓名、电话等信息，带</a:t>
            </a:r>
            <a:r>
              <a:rPr lang="en-US" altLang="zh-CN" sz="2400" dirty="0"/>
              <a:t>*</a:t>
            </a:r>
            <a:r>
              <a:rPr lang="zh-CN" altLang="zh-CN" sz="2400" dirty="0"/>
              <a:t>为必填项。</a:t>
            </a:r>
            <a:endParaRPr lang="zh-CN" altLang="zh-CN" sz="2400" dirty="0"/>
          </a:p>
          <a:p>
            <a:endParaRPr lang="zh-CN" altLang="en-US" dirty="0"/>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90096" y="2423054"/>
            <a:ext cx="7315576" cy="4115011"/>
          </a:xfrm>
          <a:prstGeom prst="rect">
            <a:avLst/>
          </a:prstGeom>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一）证书申请</a:t>
            </a:r>
            <a:endParaRPr lang="zh-CN" altLang="en-US" dirty="0"/>
          </a:p>
        </p:txBody>
      </p:sp>
      <p:sp>
        <p:nvSpPr>
          <p:cNvPr id="3" name="内容占位符 2"/>
          <p:cNvSpPr>
            <a:spLocks noGrp="1"/>
          </p:cNvSpPr>
          <p:nvPr>
            <p:ph idx="1"/>
          </p:nvPr>
        </p:nvSpPr>
        <p:spPr>
          <a:xfrm>
            <a:off x="1112520" y="1049020"/>
            <a:ext cx="7543800" cy="5113020"/>
          </a:xfrm>
        </p:spPr>
        <p:txBody>
          <a:bodyPr/>
          <a:lstStyle/>
          <a:p>
            <a:r>
              <a:rPr lang="zh-CN" altLang="zh-CN" dirty="0"/>
              <a:t>注意旧密码是</a:t>
            </a:r>
            <a:r>
              <a:rPr lang="en-US" altLang="zh-CN" dirty="0"/>
              <a:t>9</a:t>
            </a:r>
            <a:r>
              <a:rPr lang="zh-CN" altLang="en-US" dirty="0"/>
              <a:t>位</a:t>
            </a:r>
            <a:r>
              <a:rPr lang="zh-CN" altLang="zh-CN" dirty="0"/>
              <a:t>组织机构代码</a:t>
            </a:r>
            <a:r>
              <a:rPr lang="en-US" altLang="zh-CN" dirty="0"/>
              <a:t>*lwzb</a:t>
            </a:r>
            <a:r>
              <a:rPr lang="zh-CN" altLang="zh-CN" dirty="0"/>
              <a:t>，新密码长度不得少于</a:t>
            </a:r>
            <a:r>
              <a:rPr lang="en-US" altLang="zh-CN" dirty="0"/>
              <a:t>8</a:t>
            </a:r>
            <a:r>
              <a:rPr lang="zh-CN" altLang="zh-CN" dirty="0"/>
              <a:t>位字符，必须包含字母、数字、符号中的至少两种，请勿设置简单密码！</a:t>
            </a:r>
            <a:endParaRPr lang="en-US" altLang="zh-CN" dirty="0" smtClean="0"/>
          </a:p>
          <a:p>
            <a:r>
              <a:rPr lang="zh-CN" altLang="zh-CN" dirty="0" smtClean="0"/>
              <a:t>修改</a:t>
            </a:r>
            <a:r>
              <a:rPr lang="zh-CN" altLang="zh-CN" dirty="0"/>
              <a:t>密码后点“保存”，系统回到登录界面，输入新密码后即可登录</a:t>
            </a:r>
            <a:r>
              <a:rPr lang="zh-CN" altLang="zh-CN" dirty="0" smtClean="0"/>
              <a:t>。</a:t>
            </a:r>
            <a:endParaRPr lang="en-US" altLang="zh-CN" dirty="0" smtClean="0"/>
          </a:p>
          <a:p>
            <a:r>
              <a:rPr lang="zh-CN" altLang="zh-CN" dirty="0" smtClean="0"/>
              <a:t>如果</a:t>
            </a:r>
            <a:r>
              <a:rPr lang="zh-CN" altLang="zh-CN" dirty="0"/>
              <a:t>在登录时系统弹出几个证书要进行选择，则在弹出的证书中，选择截止日期最久的证书。</a:t>
            </a:r>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a:t>二</a:t>
            </a:r>
            <a:r>
              <a:rPr lang="zh-CN" altLang="en-US" dirty="0" smtClean="0"/>
              <a:t>）重新证书申请</a:t>
            </a:r>
            <a:endParaRPr lang="zh-CN" altLang="en-US" dirty="0"/>
          </a:p>
        </p:txBody>
      </p:sp>
      <p:sp>
        <p:nvSpPr>
          <p:cNvPr id="4" name="文本框 3"/>
          <p:cNvSpPr txBox="1"/>
          <p:nvPr/>
        </p:nvSpPr>
        <p:spPr>
          <a:xfrm>
            <a:off x="1066800" y="1202076"/>
            <a:ext cx="5827159" cy="584775"/>
          </a:xfrm>
          <a:prstGeom prst="rect">
            <a:avLst/>
          </a:prstGeom>
          <a:noFill/>
        </p:spPr>
        <p:txBody>
          <a:bodyPr wrap="square" rtlCol="0">
            <a:spAutoFit/>
          </a:bodyPr>
          <a:lstStyle/>
          <a:p>
            <a:r>
              <a:rPr lang="en-US" altLang="zh-CN" sz="3200" b="1" dirty="0">
                <a:latin typeface="微软雅黑" panose="020B0503020204020204" charset="-122"/>
                <a:ea typeface="微软雅黑" panose="020B0503020204020204" charset="-122"/>
              </a:rPr>
              <a:t>1.</a:t>
            </a:r>
            <a:r>
              <a:rPr lang="zh-CN" altLang="zh-CN" sz="3200" b="1" dirty="0">
                <a:latin typeface="微软雅黑" panose="020B0503020204020204" charset="-122"/>
                <a:ea typeface="微软雅黑" panose="020B0503020204020204" charset="-122"/>
              </a:rPr>
              <a:t>何时需要重新申请证书？ </a:t>
            </a:r>
            <a:endParaRPr lang="zh-CN" altLang="zh-CN" sz="3200" dirty="0">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lstStyle/>
          <a:p>
            <a:r>
              <a:rPr lang="zh-CN" altLang="zh-CN" sz="2800" dirty="0"/>
              <a:t>（</a:t>
            </a:r>
            <a:r>
              <a:rPr lang="en-US" altLang="zh-CN" sz="2800" dirty="0"/>
              <a:t>1</a:t>
            </a:r>
            <a:r>
              <a:rPr lang="zh-CN" altLang="zh-CN" sz="2800" dirty="0"/>
              <a:t>）更换电脑。</a:t>
            </a:r>
            <a:endParaRPr lang="zh-CN" altLang="zh-CN" sz="2800" dirty="0"/>
          </a:p>
          <a:p>
            <a:r>
              <a:rPr lang="zh-CN" altLang="zh-CN" sz="2800" dirty="0"/>
              <a:t>（</a:t>
            </a:r>
            <a:r>
              <a:rPr lang="en-US" altLang="zh-CN" sz="2800" dirty="0"/>
              <a:t>2</a:t>
            </a:r>
            <a:r>
              <a:rPr lang="zh-CN" altLang="zh-CN" sz="2800" dirty="0"/>
              <a:t>）证书丢失或毁坏。例如机器重新安装了操作系统导致证书丢失，或者由于病毒、其他软件等把存放在浏览器中的个人证书损坏。</a:t>
            </a:r>
            <a:endParaRPr lang="zh-CN" altLang="zh-CN" sz="2800" dirty="0"/>
          </a:p>
          <a:p>
            <a:r>
              <a:rPr lang="zh-CN" altLang="zh-CN" sz="2800" dirty="0"/>
              <a:t>（</a:t>
            </a:r>
            <a:r>
              <a:rPr lang="en-US" altLang="zh-CN" sz="2800" dirty="0"/>
              <a:t>3</a:t>
            </a:r>
            <a:r>
              <a:rPr lang="zh-CN" altLang="zh-CN" sz="2800" dirty="0"/>
              <a:t>）证书的有效期已过。如果证书到期，需要重新申请。</a:t>
            </a:r>
            <a:endParaRPr lang="zh-CN" altLang="zh-CN" sz="2800" dirty="0"/>
          </a:p>
          <a:p>
            <a:endParaRPr lang="zh-CN" altLang="en-US"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二）重新证书申请</a:t>
            </a:r>
            <a:endParaRPr lang="zh-CN" altLang="en-US" dirty="0"/>
          </a:p>
        </p:txBody>
      </p:sp>
      <p:sp>
        <p:nvSpPr>
          <p:cNvPr id="4" name="文本框 3"/>
          <p:cNvSpPr txBox="1"/>
          <p:nvPr/>
        </p:nvSpPr>
        <p:spPr>
          <a:xfrm>
            <a:off x="1253446" y="1202076"/>
            <a:ext cx="5640513" cy="1015663"/>
          </a:xfrm>
          <a:prstGeom prst="rect">
            <a:avLst/>
          </a:prstGeom>
          <a:noFill/>
        </p:spPr>
        <p:txBody>
          <a:bodyPr wrap="square" rtlCol="0">
            <a:spAutoFit/>
          </a:bodyPr>
          <a:lstStyle/>
          <a:p>
            <a:r>
              <a:rPr lang="en-US" altLang="zh-CN" sz="3200" b="1" dirty="0">
                <a:latin typeface="微软雅黑" panose="020B0503020204020204" charset="-122"/>
                <a:ea typeface="微软雅黑" panose="020B0503020204020204" charset="-122"/>
              </a:rPr>
              <a:t>2.</a:t>
            </a:r>
            <a:r>
              <a:rPr lang="zh-CN" altLang="zh-CN" sz="3200" b="1" dirty="0">
                <a:latin typeface="微软雅黑" panose="020B0503020204020204" charset="-122"/>
                <a:ea typeface="微软雅黑" panose="020B0503020204020204" charset="-122"/>
              </a:rPr>
              <a:t>如何重新申请证书？</a:t>
            </a:r>
            <a:endParaRPr lang="zh-CN" altLang="zh-CN" sz="3200" dirty="0">
              <a:latin typeface="微软雅黑" panose="020B0503020204020204" charset="-122"/>
              <a:ea typeface="微软雅黑" panose="020B0503020204020204" charset="-122"/>
            </a:endParaRPr>
          </a:p>
          <a:p>
            <a:endParaRPr lang="zh-CN" altLang="en-US" sz="2800" dirty="0"/>
          </a:p>
        </p:txBody>
      </p:sp>
      <p:sp>
        <p:nvSpPr>
          <p:cNvPr id="3" name="内容占位符 2"/>
          <p:cNvSpPr>
            <a:spLocks noGrp="1"/>
          </p:cNvSpPr>
          <p:nvPr>
            <p:ph idx="1"/>
          </p:nvPr>
        </p:nvSpPr>
        <p:spPr/>
        <p:txBody>
          <a:bodyPr/>
          <a:lstStyle/>
          <a:p>
            <a:r>
              <a:rPr lang="zh-CN" altLang="zh-CN" sz="2800" dirty="0" smtClean="0"/>
              <a:t>出现</a:t>
            </a:r>
            <a:r>
              <a:rPr lang="zh-CN" altLang="en-US" sz="2800" dirty="0" smtClean="0"/>
              <a:t>（</a:t>
            </a:r>
            <a:r>
              <a:rPr lang="en-US" altLang="zh-CN" sz="2800" dirty="0" smtClean="0"/>
              <a:t>1</a:t>
            </a:r>
            <a:r>
              <a:rPr lang="zh-CN" altLang="en-US" sz="2800" dirty="0" smtClean="0"/>
              <a:t>）、（</a:t>
            </a:r>
            <a:r>
              <a:rPr lang="en-US" altLang="zh-CN" sz="2800" dirty="0" smtClean="0"/>
              <a:t>2</a:t>
            </a:r>
            <a:r>
              <a:rPr lang="zh-CN" altLang="en-US" sz="2800" dirty="0" smtClean="0"/>
              <a:t>）</a:t>
            </a:r>
            <a:r>
              <a:rPr lang="zh-CN" altLang="zh-CN" sz="2800" dirty="0" smtClean="0"/>
              <a:t>情况</a:t>
            </a:r>
            <a:r>
              <a:rPr lang="zh-CN" altLang="zh-CN" sz="2800" dirty="0"/>
              <a:t>需再次安装根证书及客户端配置工具</a:t>
            </a:r>
            <a:r>
              <a:rPr lang="zh-CN" altLang="zh-CN" sz="2800" dirty="0" smtClean="0"/>
              <a:t>，</a:t>
            </a:r>
            <a:r>
              <a:rPr lang="zh-CN" altLang="en-US" sz="2800" dirty="0" smtClean="0"/>
              <a:t>（</a:t>
            </a:r>
            <a:r>
              <a:rPr lang="en-US" altLang="zh-CN" sz="2800" dirty="0" smtClean="0"/>
              <a:t>3</a:t>
            </a:r>
            <a:r>
              <a:rPr lang="zh-CN" altLang="en-US" sz="2800" dirty="0" smtClean="0"/>
              <a:t>）</a:t>
            </a:r>
            <a:r>
              <a:rPr lang="zh-CN" altLang="zh-CN" sz="2800" dirty="0" smtClean="0"/>
              <a:t>情况</a:t>
            </a:r>
            <a:r>
              <a:rPr lang="zh-CN" altLang="zh-CN" sz="2800" dirty="0"/>
              <a:t>需要重新申请证书，步骤如下：</a:t>
            </a:r>
            <a:endParaRPr lang="zh-CN" altLang="zh-CN" sz="2800" dirty="0"/>
          </a:p>
          <a:p>
            <a:r>
              <a:rPr lang="zh-CN" altLang="zh-CN" sz="2800" dirty="0"/>
              <a:t>在“在线服务系统”中，点击页面右上方的“重新申请证书”按钮或者页面说明中的“重新申请证书”，进入重新申请证书页面，输入企业用户名、口令和验证码，点击</a:t>
            </a:r>
            <a:r>
              <a:rPr lang="zh-CN" altLang="zh-CN" sz="2800" dirty="0" smtClean="0"/>
              <a:t>“确定” </a:t>
            </a:r>
            <a:r>
              <a:rPr lang="zh-CN" altLang="en-US" sz="2800" dirty="0" smtClean="0"/>
              <a:t>。</a:t>
            </a:r>
            <a:endParaRPr lang="zh-CN" altLang="zh-CN" dirty="0"/>
          </a:p>
          <a:p>
            <a:endParaRPr lang="zh-CN" altLang="en-US" dirty="0"/>
          </a:p>
        </p:txBody>
      </p:sp>
      <p:pic>
        <p:nvPicPr>
          <p:cNvPr id="8" name="图片 7"/>
          <p:cNvPicPr/>
          <p:nvPr/>
        </p:nvPicPr>
        <p:blipFill>
          <a:blip r:embed="rId1">
            <a:extLst>
              <a:ext uri="{28A0092B-C50C-407E-A947-70E740481C1C}">
                <a14:useLocalDpi xmlns:a14="http://schemas.microsoft.com/office/drawing/2010/main" val="0"/>
              </a:ext>
            </a:extLst>
          </a:blip>
          <a:stretch>
            <a:fillRect/>
          </a:stretch>
        </p:blipFill>
        <p:spPr>
          <a:xfrm>
            <a:off x="1253446" y="423046"/>
            <a:ext cx="7661954" cy="2809898"/>
          </a:xfrm>
          <a:prstGeom prst="rect">
            <a:avLst/>
          </a:prstGeom>
        </p:spPr>
      </p:pic>
      <p:sp>
        <p:nvSpPr>
          <p:cNvPr id="5" name="椭圆 4"/>
          <p:cNvSpPr/>
          <p:nvPr/>
        </p:nvSpPr>
        <p:spPr bwMode="auto">
          <a:xfrm>
            <a:off x="4351020" y="1143560"/>
            <a:ext cx="822960" cy="243840"/>
          </a:xfrm>
          <a:prstGeom prst="ellipse">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rgbClr val="FF0000"/>
              </a:solidFill>
              <a:effectLst/>
              <a:latin typeface="Tahoma" panose="020B0604030504040204" pitchFamily="34" charset="0"/>
              <a:ea typeface="黑体" panose="0201060906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a:t>二</a:t>
            </a:r>
            <a:r>
              <a:rPr lang="zh-CN" altLang="en-US" dirty="0" smtClean="0"/>
              <a:t>）调查范围</a:t>
            </a:r>
            <a:endParaRPr lang="zh-CN" altLang="en-US" dirty="0"/>
          </a:p>
        </p:txBody>
      </p:sp>
      <p:sp>
        <p:nvSpPr>
          <p:cNvPr id="3" name="内容占位符 2"/>
          <p:cNvSpPr>
            <a:spLocks noGrp="1"/>
          </p:cNvSpPr>
          <p:nvPr>
            <p:ph idx="1"/>
          </p:nvPr>
        </p:nvSpPr>
        <p:spPr>
          <a:xfrm>
            <a:off x="1111189" y="1262107"/>
            <a:ext cx="7391400" cy="5089266"/>
          </a:xfrm>
        </p:spPr>
        <p:txBody>
          <a:bodyPr/>
          <a:lstStyle/>
          <a:p>
            <a:r>
              <a:rPr lang="zh-CN" altLang="en-US" sz="2800" dirty="0"/>
              <a:t>制造业采购经理调查范围：制造业法人单位以及视同法人的制造业产业活动单位。</a:t>
            </a:r>
            <a:endParaRPr lang="zh-CN" altLang="en-US" sz="2800" dirty="0"/>
          </a:p>
          <a:p>
            <a:r>
              <a:rPr lang="zh-CN" altLang="en-US" sz="2800" dirty="0"/>
              <a:t>非制造业采购经理调查范围：建筑业，批发和零售业，交通运输、仓储和邮政业，住宿和餐饮业，信息传输、软件和信息技术服务业，金融业，房地产业，租赁和商务服务业</a:t>
            </a:r>
            <a:r>
              <a:rPr lang="zh-CN" altLang="en-US" sz="2800" dirty="0" smtClean="0"/>
              <a:t>，</a:t>
            </a:r>
            <a:r>
              <a:rPr lang="zh-CN" altLang="en-US" sz="2800" dirty="0"/>
              <a:t>科学研究和技术服务业，水利、环境和公共设施管理业，居民服务、修理和其他服务业，教育，卫生和社会工作，文化、体育和娱乐业的非制造业行业法人单位以及视同法人的产业活动单位。</a:t>
            </a:r>
            <a:endParaRPr lang="zh-CN" altLang="en-US" sz="2800" dirty="0"/>
          </a:p>
          <a:p>
            <a:endParaRPr lang="zh-CN" altLang="en-US" sz="2800"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4119"/>
            <a:ext cx="9144000" cy="1048871"/>
          </a:xfrm>
        </p:spPr>
        <p:txBody>
          <a:bodyPr/>
          <a:lstStyle/>
          <a:p>
            <a:r>
              <a:rPr lang="en-US" altLang="zh-CN" dirty="0"/>
              <a:t>(</a:t>
            </a:r>
            <a:r>
              <a:rPr lang="zh-CN" altLang="en-US" dirty="0"/>
              <a:t>二）重新证书申请</a:t>
            </a:r>
            <a:endParaRPr lang="zh-CN" altLang="en-US" dirty="0"/>
          </a:p>
        </p:txBody>
      </p:sp>
      <p:sp>
        <p:nvSpPr>
          <p:cNvPr id="4" name="文本框 3"/>
          <p:cNvSpPr txBox="1"/>
          <p:nvPr/>
        </p:nvSpPr>
        <p:spPr>
          <a:xfrm>
            <a:off x="1253446" y="847507"/>
            <a:ext cx="7607090" cy="1631216"/>
          </a:xfrm>
          <a:prstGeom prst="rect">
            <a:avLst/>
          </a:prstGeom>
          <a:noFill/>
        </p:spPr>
        <p:txBody>
          <a:bodyPr wrap="square" rtlCol="0">
            <a:spAutoFit/>
          </a:bodyPr>
          <a:lstStyle/>
          <a:p>
            <a:r>
              <a:rPr lang="zh-CN" altLang="zh-CN" sz="2400" dirty="0"/>
              <a:t>进入“重发证书”页面，单击“重发”按钮</a:t>
            </a:r>
            <a:r>
              <a:rPr lang="zh-CN" altLang="zh-CN" sz="2400" dirty="0" smtClean="0"/>
              <a:t>。</a:t>
            </a:r>
            <a:r>
              <a:rPr lang="zh-CN" altLang="zh-CN" sz="2400" dirty="0"/>
              <a:t>接下来，</a:t>
            </a:r>
            <a:r>
              <a:rPr lang="zh-CN" altLang="zh-CN" sz="2400" dirty="0" smtClean="0"/>
              <a:t>出现确认</a:t>
            </a:r>
            <a:r>
              <a:rPr lang="zh-CN" altLang="zh-CN" sz="2400" dirty="0"/>
              <a:t>重发证书的提示和安全警告，点击“确定”按钮。</a:t>
            </a:r>
            <a:endParaRPr lang="zh-CN" altLang="zh-CN" sz="2400" dirty="0"/>
          </a:p>
          <a:p>
            <a:endParaRPr lang="zh-CN" altLang="zh-CN" sz="2800" dirty="0"/>
          </a:p>
        </p:txBody>
      </p:sp>
      <p:sp>
        <p:nvSpPr>
          <p:cNvPr id="3" name="内容占位符 2"/>
          <p:cNvSpPr>
            <a:spLocks noGrp="1"/>
          </p:cNvSpPr>
          <p:nvPr>
            <p:ph idx="1"/>
          </p:nvPr>
        </p:nvSpPr>
        <p:spPr/>
        <p:txBody>
          <a:bodyPr/>
          <a:lstStyle/>
          <a:p>
            <a:endParaRPr lang="zh-CN" altLang="en-US" dirty="0"/>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36192" y="1981201"/>
            <a:ext cx="7132319" cy="4812792"/>
          </a:xfrm>
          <a:prstGeom prst="rect">
            <a:avLst/>
          </a:prstGeom>
          <a:noFill/>
          <a:ln>
            <a:noFill/>
          </a:ln>
        </p:spPr>
      </p:pic>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2783015" y="2220864"/>
            <a:ext cx="4319905" cy="1903045"/>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二）重新证书申请</a:t>
            </a:r>
            <a:endParaRPr lang="zh-CN" altLang="en-US" dirty="0"/>
          </a:p>
        </p:txBody>
      </p:sp>
      <p:sp>
        <p:nvSpPr>
          <p:cNvPr id="3" name="内容占位符 2"/>
          <p:cNvSpPr>
            <a:spLocks noGrp="1"/>
          </p:cNvSpPr>
          <p:nvPr>
            <p:ph idx="1"/>
          </p:nvPr>
        </p:nvSpPr>
        <p:spPr>
          <a:xfrm>
            <a:off x="1046252" y="1048871"/>
            <a:ext cx="7391400" cy="4114800"/>
          </a:xfrm>
        </p:spPr>
        <p:txBody>
          <a:bodyPr/>
          <a:lstStyle/>
          <a:p>
            <a:r>
              <a:rPr lang="zh-CN" altLang="zh-CN" dirty="0"/>
              <a:t>此时您的计算机可能会出现“潜在的脚本冲突”提示，点击“是（</a:t>
            </a:r>
            <a:r>
              <a:rPr lang="en-US" altLang="zh-CN" dirty="0"/>
              <a:t>Y</a:t>
            </a:r>
            <a:r>
              <a:rPr lang="zh-CN" altLang="zh-CN" dirty="0"/>
              <a:t>）”按钮</a:t>
            </a:r>
            <a:r>
              <a:rPr lang="zh-CN" altLang="zh-CN" dirty="0" smtClean="0"/>
              <a:t>。</a:t>
            </a:r>
            <a:endParaRPr lang="en-US" altLang="zh-CN" dirty="0" smtClean="0"/>
          </a:p>
          <a:p>
            <a:endParaRPr lang="en-US" altLang="zh-CN" dirty="0"/>
          </a:p>
          <a:p>
            <a:endParaRPr lang="en-US" altLang="zh-CN" dirty="0" smtClean="0"/>
          </a:p>
          <a:p>
            <a:endParaRPr lang="zh-CN" altLang="zh-CN" dirty="0"/>
          </a:p>
          <a:p>
            <a:r>
              <a:rPr lang="zh-CN" altLang="zh-CN" dirty="0"/>
              <a:t>之后，系统会弹出确认框。</a:t>
            </a:r>
            <a:endParaRPr lang="zh-CN" altLang="zh-CN" dirty="0"/>
          </a:p>
          <a:p>
            <a:endParaRPr lang="zh-CN" altLang="en-US" dirty="0"/>
          </a:p>
        </p:txBody>
      </p:sp>
      <p:pic>
        <p:nvPicPr>
          <p:cNvPr id="7" name="图片 6" descr="3"/>
          <p:cNvPicPr/>
          <p:nvPr/>
        </p:nvPicPr>
        <p:blipFill>
          <a:blip r:embed="rId1">
            <a:extLst>
              <a:ext uri="{28A0092B-C50C-407E-A947-70E740481C1C}">
                <a14:useLocalDpi xmlns:a14="http://schemas.microsoft.com/office/drawing/2010/main" val="0"/>
              </a:ext>
            </a:extLst>
          </a:blip>
          <a:srcRect/>
          <a:stretch>
            <a:fillRect/>
          </a:stretch>
        </p:blipFill>
        <p:spPr bwMode="auto">
          <a:xfrm>
            <a:off x="2658935" y="2695130"/>
            <a:ext cx="4319905" cy="1047115"/>
          </a:xfrm>
          <a:prstGeom prst="rect">
            <a:avLst/>
          </a:prstGeom>
          <a:noFill/>
          <a:ln>
            <a:noFill/>
          </a:ln>
        </p:spPr>
      </p:pic>
      <p:pic>
        <p:nvPicPr>
          <p:cNvPr id="8" name="图片 7"/>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310123"/>
            <a:ext cx="2438400" cy="1152525"/>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a:t>二</a:t>
            </a:r>
            <a:r>
              <a:rPr lang="zh-CN" altLang="en-US" dirty="0" smtClean="0"/>
              <a:t>）重新证书申请</a:t>
            </a:r>
            <a:endParaRPr lang="zh-CN" altLang="en-US" dirty="0"/>
          </a:p>
        </p:txBody>
      </p:sp>
      <p:sp>
        <p:nvSpPr>
          <p:cNvPr id="3" name="内容占位符 2"/>
          <p:cNvSpPr>
            <a:spLocks noGrp="1"/>
          </p:cNvSpPr>
          <p:nvPr>
            <p:ph idx="1"/>
          </p:nvPr>
        </p:nvSpPr>
        <p:spPr>
          <a:xfrm>
            <a:off x="1066798" y="1236803"/>
            <a:ext cx="7391400" cy="4114800"/>
          </a:xfrm>
        </p:spPr>
        <p:txBody>
          <a:bodyPr/>
          <a:lstStyle/>
          <a:p>
            <a:r>
              <a:rPr lang="zh-CN" altLang="zh-CN" sz="2400" dirty="0"/>
              <a:t>上图中点击“确定”后，重新申请证书的操作已成功完成，系统返回页面中会提示该证书的一些相关信息，如下图，此时点击“返回首页”，进行修改密码登录。</a:t>
            </a:r>
            <a:endParaRPr lang="zh-CN" altLang="zh-CN" sz="2400" dirty="0"/>
          </a:p>
          <a:p>
            <a:endParaRPr lang="zh-CN" altLang="en-US" sz="2400" dirty="0"/>
          </a:p>
        </p:txBody>
      </p:sp>
      <p:pic>
        <p:nvPicPr>
          <p:cNvPr id="7" name="图片 6"/>
          <p:cNvPicPr/>
          <p:nvPr/>
        </p:nvPicPr>
        <p:blipFill>
          <a:blip r:embed="rId1">
            <a:extLst>
              <a:ext uri="{28A0092B-C50C-407E-A947-70E740481C1C}">
                <a14:useLocalDpi xmlns:a14="http://schemas.microsoft.com/office/drawing/2010/main" val="0"/>
              </a:ext>
            </a:extLst>
          </a:blip>
          <a:srcRect/>
          <a:stretch>
            <a:fillRect/>
          </a:stretch>
        </p:blipFill>
        <p:spPr bwMode="auto">
          <a:xfrm>
            <a:off x="2602546" y="3601769"/>
            <a:ext cx="4319905" cy="1626870"/>
          </a:xfrm>
          <a:prstGeom prst="rect">
            <a:avLst/>
          </a:prstGeom>
          <a:noFill/>
          <a:ln>
            <a:noFill/>
          </a:ln>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三）废除证书</a:t>
            </a:r>
            <a:endParaRPr lang="zh-CN" altLang="en-US" dirty="0"/>
          </a:p>
        </p:txBody>
      </p:sp>
      <p:sp>
        <p:nvSpPr>
          <p:cNvPr id="4" name="文本框 3"/>
          <p:cNvSpPr txBox="1"/>
          <p:nvPr/>
        </p:nvSpPr>
        <p:spPr>
          <a:xfrm>
            <a:off x="1253446" y="1202076"/>
            <a:ext cx="5640513" cy="584775"/>
          </a:xfrm>
          <a:prstGeom prst="rect">
            <a:avLst/>
          </a:prstGeom>
          <a:noFill/>
        </p:spPr>
        <p:txBody>
          <a:bodyPr wrap="square" rtlCol="0">
            <a:spAutoFit/>
          </a:bodyPr>
          <a:lstStyle/>
          <a:p>
            <a:r>
              <a:rPr lang="en-US" altLang="zh-CN" sz="3200" b="1" dirty="0" smtClean="0">
                <a:latin typeface="微软雅黑" panose="020B0503020204020204" charset="-122"/>
                <a:ea typeface="微软雅黑" panose="020B0503020204020204" charset="-122"/>
              </a:rPr>
              <a:t>1.</a:t>
            </a:r>
            <a:r>
              <a:rPr lang="zh-CN" altLang="zh-CN" sz="3200" b="1" dirty="0" smtClean="0">
                <a:latin typeface="微软雅黑" panose="020B0503020204020204" charset="-122"/>
                <a:ea typeface="微软雅黑" panose="020B0503020204020204" charset="-122"/>
              </a:rPr>
              <a:t>什么</a:t>
            </a:r>
            <a:r>
              <a:rPr lang="zh-CN" altLang="zh-CN" sz="3200" b="1" dirty="0">
                <a:latin typeface="微软雅黑" panose="020B0503020204020204" charset="-122"/>
                <a:ea typeface="微软雅黑" panose="020B0503020204020204" charset="-122"/>
              </a:rPr>
              <a:t>情况下需要废除证书？</a:t>
            </a:r>
            <a:endParaRPr lang="zh-CN" altLang="zh-CN" sz="3200" dirty="0">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1066800" y="2166135"/>
            <a:ext cx="7391400" cy="4114800"/>
          </a:xfrm>
        </p:spPr>
        <p:txBody>
          <a:bodyPr/>
          <a:lstStyle/>
          <a:p>
            <a:r>
              <a:rPr lang="zh-CN" altLang="zh-CN" sz="2800" dirty="0"/>
              <a:t>当您在临时的计算机（如网吧中的计算机）上安装企业的证书并报送数据后，为保护您的企业数据安全，请务必执行“废除证书”的操作。</a:t>
            </a:r>
            <a:endParaRPr lang="zh-CN" altLang="zh-CN" sz="2800" dirty="0"/>
          </a:p>
          <a:p>
            <a:endParaRPr lang="zh-CN" altLang="en-US"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三）废除证书</a:t>
            </a:r>
            <a:endParaRPr lang="zh-CN" altLang="en-US" dirty="0"/>
          </a:p>
        </p:txBody>
      </p:sp>
      <p:sp>
        <p:nvSpPr>
          <p:cNvPr id="11" name="文本框 10"/>
          <p:cNvSpPr txBox="1"/>
          <p:nvPr/>
        </p:nvSpPr>
        <p:spPr>
          <a:xfrm>
            <a:off x="642135" y="1209988"/>
            <a:ext cx="7859730" cy="2308324"/>
          </a:xfrm>
          <a:prstGeom prst="rect">
            <a:avLst/>
          </a:prstGeom>
          <a:noFill/>
        </p:spPr>
        <p:txBody>
          <a:bodyPr wrap="square" rtlCol="0">
            <a:spAutoFit/>
          </a:bodyPr>
          <a:lstStyle/>
          <a:p>
            <a:pPr marL="342900" indent="-342900" algn="just">
              <a:buFont typeface="Arial" panose="020B0604020202020204" pitchFamily="34" charset="0"/>
              <a:buChar char="•"/>
            </a:pPr>
            <a:r>
              <a:rPr lang="zh-CN" altLang="zh-CN" sz="2400" dirty="0">
                <a:latin typeface="+mj-ea"/>
                <a:ea typeface="+mj-ea"/>
              </a:rPr>
              <a:t>在“在线服务系统”中，点击页面右上方的“废除证书”按钮或者页面说明中的“废除证书”，则出现“废除证书”页面，点击“确定”按钮。</a:t>
            </a:r>
            <a:endParaRPr lang="zh-CN" altLang="zh-CN" sz="2400" dirty="0">
              <a:latin typeface="+mj-ea"/>
              <a:ea typeface="+mj-ea"/>
            </a:endParaRPr>
          </a:p>
          <a:p>
            <a:pPr marL="342900" indent="-342900" algn="just">
              <a:buFont typeface="Arial" panose="020B0604020202020204" pitchFamily="34" charset="0"/>
              <a:buChar char="•"/>
            </a:pPr>
            <a:r>
              <a:rPr lang="zh-CN" altLang="zh-CN" sz="2400" dirty="0">
                <a:latin typeface="+mj-ea"/>
                <a:ea typeface="+mj-ea"/>
              </a:rPr>
              <a:t>系统再次提示“废除证书”窗口，点击“废除”</a:t>
            </a:r>
            <a:r>
              <a:rPr lang="zh-CN" altLang="zh-CN" sz="2400" dirty="0" smtClean="0">
                <a:latin typeface="+mj-ea"/>
                <a:ea typeface="+mj-ea"/>
              </a:rPr>
              <a:t>。</a:t>
            </a:r>
            <a:endParaRPr lang="en-US" altLang="zh-CN" sz="2400" dirty="0" smtClean="0">
              <a:latin typeface="+mj-ea"/>
              <a:ea typeface="+mj-ea"/>
            </a:endParaRPr>
          </a:p>
          <a:p>
            <a:pPr marL="342900" indent="-342900" algn="just">
              <a:buFont typeface="Arial" panose="020B0604020202020204" pitchFamily="34" charset="0"/>
              <a:buChar char="•"/>
            </a:pPr>
            <a:r>
              <a:rPr lang="zh-CN" altLang="zh-CN" sz="2400" dirty="0">
                <a:latin typeface="+mj-ea"/>
                <a:ea typeface="+mj-ea"/>
              </a:rPr>
              <a:t>此时废除证书操作已成功完成，并返回废除成功的界面。</a:t>
            </a:r>
            <a:endParaRPr lang="zh-CN" altLang="zh-CN" sz="2400" dirty="0">
              <a:latin typeface="+mj-ea"/>
              <a:ea typeface="+mj-ea"/>
            </a:endParaRPr>
          </a:p>
          <a:p>
            <a:pPr marL="342900" indent="-342900" algn="just">
              <a:buFont typeface="Arial" panose="020B0604020202020204" pitchFamily="34" charset="0"/>
              <a:buChar char="•"/>
            </a:pPr>
            <a:endParaRPr lang="zh-CN" altLang="en-US" sz="2400" dirty="0">
              <a:latin typeface="+mj-ea"/>
              <a:ea typeface="+mj-ea"/>
            </a:endParaRPr>
          </a:p>
        </p:txBody>
      </p:sp>
      <p:pic>
        <p:nvPicPr>
          <p:cNvPr id="6" name="图片 5" descr="1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274" y="-85287"/>
            <a:ext cx="9266548" cy="6872287"/>
          </a:xfrm>
          <a:prstGeom prst="rect">
            <a:avLst/>
          </a:prstGeom>
          <a:noFill/>
          <a:ln>
            <a:noFill/>
          </a:ln>
        </p:spPr>
      </p:pic>
      <p:pic>
        <p:nvPicPr>
          <p:cNvPr id="7" name="内容占位符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41499" y="876703"/>
            <a:ext cx="5448300" cy="3381375"/>
          </a:xfrm>
          <a:prstGeom prst="rect">
            <a:avLst/>
          </a:prstGeom>
          <a:noFill/>
          <a:ln>
            <a:noFill/>
          </a:ln>
        </p:spPr>
      </p:pic>
      <p:pic>
        <p:nvPicPr>
          <p:cNvPr id="8" name="图片 7"/>
          <p:cNvPicPr/>
          <p:nvPr/>
        </p:nvPicPr>
        <p:blipFill>
          <a:blip r:embed="rId3">
            <a:extLst>
              <a:ext uri="{28A0092B-C50C-407E-A947-70E740481C1C}">
                <a14:useLocalDpi xmlns:a14="http://schemas.microsoft.com/office/drawing/2010/main" val="0"/>
              </a:ext>
            </a:extLst>
          </a:blip>
          <a:srcRect/>
          <a:stretch>
            <a:fillRect/>
          </a:stretch>
        </p:blipFill>
        <p:spPr bwMode="auto">
          <a:xfrm>
            <a:off x="6317886" y="4258078"/>
            <a:ext cx="2466975" cy="1143000"/>
          </a:xfrm>
          <a:prstGeom prst="rect">
            <a:avLst/>
          </a:prstGeom>
          <a:noFill/>
          <a:ln>
            <a:noFill/>
          </a:ln>
        </p:spPr>
      </p:pic>
      <p:pic>
        <p:nvPicPr>
          <p:cNvPr id="9" name="图片 8"/>
          <p:cNvPicPr/>
          <p:nvPr/>
        </p:nvPicPr>
        <p:blipFill>
          <a:blip r:embed="rId4">
            <a:extLst>
              <a:ext uri="{28A0092B-C50C-407E-A947-70E740481C1C}">
                <a14:useLocalDpi xmlns:a14="http://schemas.microsoft.com/office/drawing/2010/main" val="0"/>
              </a:ext>
            </a:extLst>
          </a:blip>
          <a:srcRect/>
          <a:stretch>
            <a:fillRect/>
          </a:stretch>
        </p:blipFill>
        <p:spPr bwMode="auto">
          <a:xfrm>
            <a:off x="959440" y="2800181"/>
            <a:ext cx="4210050" cy="1981200"/>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1969145" y="1211214"/>
          <a:ext cx="6096000" cy="51072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a:t>
            </a:r>
            <a:r>
              <a:rPr lang="zh-CN" altLang="en-US" b="0" dirty="0" smtClean="0"/>
              <a:t>一</a:t>
            </a:r>
            <a:r>
              <a:rPr lang="zh-CN" altLang="zh-CN" b="0" dirty="0" smtClean="0"/>
              <a:t>）</a:t>
            </a:r>
            <a:r>
              <a:rPr lang="zh-CN" altLang="en-US" b="0" dirty="0" smtClean="0"/>
              <a:t>平台填报指南</a:t>
            </a:r>
            <a:endParaRPr lang="zh-CN" altLang="zh-CN" dirty="0"/>
          </a:p>
        </p:txBody>
      </p:sp>
      <p:sp>
        <p:nvSpPr>
          <p:cNvPr id="3" name="内容占位符 2"/>
          <p:cNvSpPr>
            <a:spLocks noGrp="1"/>
          </p:cNvSpPr>
          <p:nvPr>
            <p:ph idx="1"/>
          </p:nvPr>
        </p:nvSpPr>
        <p:spPr>
          <a:xfrm>
            <a:off x="1090641" y="1725296"/>
            <a:ext cx="7391400" cy="4677053"/>
          </a:xfrm>
        </p:spPr>
        <p:txBody>
          <a:bodyPr/>
          <a:lstStyle/>
          <a:p>
            <a:r>
              <a:rPr lang="zh-CN" altLang="zh-CN" sz="2800" dirty="0"/>
              <a:t>第</a:t>
            </a:r>
            <a:r>
              <a:rPr lang="en-US" altLang="zh-CN" sz="2800" dirty="0"/>
              <a:t>1</a:t>
            </a:r>
            <a:r>
              <a:rPr lang="zh-CN" altLang="zh-CN" sz="2800" dirty="0"/>
              <a:t>步</a:t>
            </a:r>
            <a:r>
              <a:rPr lang="en-US" altLang="zh-CN" sz="2800" dirty="0"/>
              <a:t>: </a:t>
            </a:r>
            <a:r>
              <a:rPr lang="zh-CN" altLang="zh-CN" sz="2800" dirty="0"/>
              <a:t>登录国家统计联网直报门户</a:t>
            </a:r>
            <a:endParaRPr lang="zh-CN" altLang="zh-CN" sz="2800" dirty="0"/>
          </a:p>
          <a:p>
            <a:r>
              <a:rPr lang="zh-CN" altLang="zh-CN" sz="2800" dirty="0"/>
              <a:t>（</a:t>
            </a:r>
            <a:r>
              <a:rPr lang="en-US" altLang="zh-CN" sz="2800" dirty="0"/>
              <a:t>http://lwzb.stats.gov.cn</a:t>
            </a:r>
            <a:r>
              <a:rPr lang="zh-CN" altLang="zh-CN" sz="2800" dirty="0"/>
              <a:t>），点击“企业用户入口”，选择</a:t>
            </a:r>
            <a:r>
              <a:rPr lang="en-US" altLang="zh-CN" sz="2800" dirty="0"/>
              <a:t>“</a:t>
            </a:r>
            <a:r>
              <a:rPr lang="zh-CN" altLang="zh-CN" sz="2800" dirty="0"/>
              <a:t>采购经理调查企业填报</a:t>
            </a:r>
            <a:r>
              <a:rPr lang="en-US" altLang="zh-CN" sz="2800" dirty="0"/>
              <a:t>”</a:t>
            </a:r>
            <a:r>
              <a:rPr lang="zh-CN" altLang="zh-CN" sz="2800" dirty="0"/>
              <a:t>，点击登录入口，进入登录页面。</a:t>
            </a:r>
            <a:endParaRPr lang="zh-CN" altLang="zh-CN" sz="2800" dirty="0"/>
          </a:p>
          <a:p>
            <a:pPr marL="0" indent="0">
              <a:buNone/>
            </a:pPr>
            <a:endParaRPr lang="zh-CN" altLang="zh-CN" sz="2800" dirty="0"/>
          </a:p>
          <a:p>
            <a:endParaRPr lang="zh-CN" altLang="en-US" sz="2800" dirty="0"/>
          </a:p>
        </p:txBody>
      </p:sp>
      <p:sp>
        <p:nvSpPr>
          <p:cNvPr id="4" name="文本框 3"/>
          <p:cNvSpPr txBox="1"/>
          <p:nvPr/>
        </p:nvSpPr>
        <p:spPr>
          <a:xfrm>
            <a:off x="1253446" y="1202076"/>
            <a:ext cx="5640513" cy="523220"/>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）平台登录</a:t>
            </a:r>
            <a:endParaRPr lang="zh-CN" altLang="en-US" sz="2800" dirty="0"/>
          </a:p>
        </p:txBody>
      </p:sp>
      <p:pic>
        <p:nvPicPr>
          <p:cNvPr id="7" name="图片 6" descr="C:\Users\wangyy\Desktop\各省编辑资料收集\图2.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96778" y="3525795"/>
            <a:ext cx="8147222" cy="3332205"/>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a:t>
            </a:r>
            <a:r>
              <a:rPr lang="zh-CN" altLang="en-US" b="0" dirty="0" smtClean="0"/>
              <a:t>一</a:t>
            </a:r>
            <a:r>
              <a:rPr lang="zh-CN" altLang="zh-CN" b="0" dirty="0" smtClean="0"/>
              <a:t>）</a:t>
            </a:r>
            <a:r>
              <a:rPr lang="zh-CN" altLang="en-US" b="0" dirty="0" smtClean="0"/>
              <a:t>平台填报指南</a:t>
            </a:r>
            <a:endParaRPr lang="zh-CN" altLang="zh-CN" dirty="0"/>
          </a:p>
        </p:txBody>
      </p:sp>
      <p:sp>
        <p:nvSpPr>
          <p:cNvPr id="3" name="内容占位符 2"/>
          <p:cNvSpPr>
            <a:spLocks noGrp="1"/>
          </p:cNvSpPr>
          <p:nvPr>
            <p:ph idx="1"/>
          </p:nvPr>
        </p:nvSpPr>
        <p:spPr>
          <a:xfrm>
            <a:off x="1098878" y="1048871"/>
            <a:ext cx="7391400" cy="4677053"/>
          </a:xfrm>
        </p:spPr>
        <p:txBody>
          <a:bodyPr/>
          <a:lstStyle/>
          <a:p>
            <a:r>
              <a:rPr lang="zh-CN" altLang="zh-CN" sz="2800" dirty="0" smtClean="0"/>
              <a:t>第</a:t>
            </a:r>
            <a:r>
              <a:rPr lang="en-US" altLang="zh-CN" sz="2800" dirty="0"/>
              <a:t>2</a:t>
            </a:r>
            <a:r>
              <a:rPr lang="zh-CN" altLang="zh-CN" sz="2800" dirty="0"/>
              <a:t>步：【用户名】填写本单位的组织机构代码（如包含英文字母要大写）</a:t>
            </a:r>
            <a:endParaRPr lang="zh-CN" altLang="zh-CN" sz="2800" dirty="0"/>
          </a:p>
          <a:p>
            <a:r>
              <a:rPr lang="zh-CN" altLang="zh-CN" sz="2800" dirty="0"/>
              <a:t>第</a:t>
            </a:r>
            <a:r>
              <a:rPr lang="en-US" altLang="zh-CN" sz="2800" dirty="0"/>
              <a:t>3</a:t>
            </a:r>
            <a:r>
              <a:rPr lang="zh-CN" altLang="zh-CN" sz="2800" dirty="0"/>
              <a:t>步：【口令密码】填写新密码（密码区分大小写）。</a:t>
            </a:r>
            <a:endParaRPr lang="zh-CN" altLang="zh-CN" sz="2800" dirty="0"/>
          </a:p>
          <a:p>
            <a:r>
              <a:rPr lang="zh-CN" altLang="zh-CN" sz="2800" dirty="0"/>
              <a:t>第</a:t>
            </a:r>
            <a:r>
              <a:rPr lang="en-US" altLang="zh-CN" sz="2800" dirty="0"/>
              <a:t>4</a:t>
            </a:r>
            <a:r>
              <a:rPr lang="zh-CN" altLang="zh-CN" sz="2800" dirty="0"/>
              <a:t>步：点击【登录】</a:t>
            </a:r>
            <a:r>
              <a:rPr lang="zh-CN" altLang="zh-CN" sz="2800" dirty="0" smtClean="0"/>
              <a:t>按钮</a:t>
            </a:r>
            <a:r>
              <a:rPr lang="zh-CN" altLang="en-US" sz="2800" dirty="0"/>
              <a:t>。</a:t>
            </a:r>
            <a:endParaRPr lang="zh-CN" altLang="zh-CN" sz="2800" dirty="0"/>
          </a:p>
          <a:p>
            <a:endParaRPr lang="zh-CN" altLang="en-US" sz="2800" dirty="0"/>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bwMode="auto">
          <a:xfrm>
            <a:off x="2671973" y="3711118"/>
            <a:ext cx="4499610" cy="2580640"/>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a:t>
            </a:r>
            <a:r>
              <a:rPr lang="zh-CN" altLang="en-US" b="0" dirty="0" smtClean="0"/>
              <a:t>一</a:t>
            </a:r>
            <a:r>
              <a:rPr lang="zh-CN" altLang="zh-CN" b="0" dirty="0" smtClean="0"/>
              <a:t>）</a:t>
            </a:r>
            <a:r>
              <a:rPr lang="zh-CN" altLang="en-US" b="0" dirty="0" smtClean="0"/>
              <a:t>平台填报指南</a:t>
            </a:r>
            <a:endParaRPr lang="zh-CN" altLang="zh-CN" dirty="0"/>
          </a:p>
        </p:txBody>
      </p:sp>
      <p:sp>
        <p:nvSpPr>
          <p:cNvPr id="4" name="文本框 3"/>
          <p:cNvSpPr txBox="1"/>
          <p:nvPr/>
        </p:nvSpPr>
        <p:spPr>
          <a:xfrm>
            <a:off x="1253446" y="1202076"/>
            <a:ext cx="5640513" cy="523220"/>
          </a:xfrm>
          <a:prstGeom prst="rect">
            <a:avLst/>
          </a:prstGeom>
          <a:noFill/>
        </p:spPr>
        <p:txBody>
          <a:bodyPr wrap="square" rtlCol="0">
            <a:spAutoFit/>
          </a:bodyPr>
          <a:lstStyle/>
          <a:p>
            <a:r>
              <a:rPr lang="zh-CN" altLang="en-US" sz="2800" dirty="0" smtClean="0"/>
              <a:t>（</a:t>
            </a:r>
            <a:r>
              <a:rPr lang="en-US" altLang="zh-CN" sz="2800" dirty="0" smtClean="0"/>
              <a:t>2</a:t>
            </a:r>
            <a:r>
              <a:rPr lang="zh-CN" altLang="en-US" sz="2800" dirty="0" smtClean="0"/>
              <a:t>）</a:t>
            </a:r>
            <a:r>
              <a:rPr lang="zh-CN" altLang="zh-CN" sz="2800" b="1" dirty="0"/>
              <a:t>数据采集平台主界面</a:t>
            </a:r>
            <a:endParaRPr lang="zh-CN" altLang="en-US" sz="2800" dirty="0"/>
          </a:p>
        </p:txBody>
      </p:sp>
      <p:pic>
        <p:nvPicPr>
          <p:cNvPr id="3" name="内容占位符 2"/>
          <p:cNvPicPr>
            <a:picLocks noGrp="1" noChangeAspect="1"/>
          </p:cNvPicPr>
          <p:nvPr>
            <p:ph idx="1"/>
          </p:nvPr>
        </p:nvPicPr>
        <p:blipFill rotWithShape="1">
          <a:blip r:embed="rId1">
            <a:extLst>
              <a:ext uri="{28A0092B-C50C-407E-A947-70E740481C1C}">
                <a14:useLocalDpi xmlns:a14="http://schemas.microsoft.com/office/drawing/2010/main" val="0"/>
              </a:ext>
            </a:extLst>
          </a:blip>
          <a:srcRect l="525" t="8852" r="878" b="44028"/>
          <a:stretch>
            <a:fillRect/>
          </a:stretch>
        </p:blipFill>
        <p:spPr>
          <a:xfrm>
            <a:off x="1037968" y="1878500"/>
            <a:ext cx="7834183" cy="3212483"/>
          </a:xfrm>
          <a:prstGeom prst="rect">
            <a:avLst/>
          </a:prstGeom>
          <a:noFill/>
          <a:ln>
            <a:noFill/>
          </a:ln>
        </p:spPr>
      </p:pic>
      <p:sp>
        <p:nvSpPr>
          <p:cNvPr id="6" name="文本框 5"/>
          <p:cNvSpPr txBox="1"/>
          <p:nvPr/>
        </p:nvSpPr>
        <p:spPr>
          <a:xfrm>
            <a:off x="1195134" y="5379216"/>
            <a:ext cx="7289192" cy="646331"/>
          </a:xfrm>
          <a:prstGeom prst="rect">
            <a:avLst/>
          </a:prstGeom>
          <a:noFill/>
        </p:spPr>
        <p:txBody>
          <a:bodyPr wrap="square" rtlCol="0">
            <a:spAutoFit/>
          </a:bodyPr>
          <a:lstStyle/>
          <a:p>
            <a:r>
              <a:rPr lang="zh-CN" altLang="zh-CN" dirty="0"/>
              <a:t>查阅通知：在通知列表下直接点选通知标题，可查看相关通知内容。</a:t>
            </a:r>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a:t>
            </a:r>
            <a:r>
              <a:rPr lang="zh-CN" altLang="en-US" b="0" dirty="0" smtClean="0"/>
              <a:t>一</a:t>
            </a:r>
            <a:r>
              <a:rPr lang="zh-CN" altLang="zh-CN" b="0" dirty="0" smtClean="0"/>
              <a:t>）</a:t>
            </a:r>
            <a:r>
              <a:rPr lang="zh-CN" altLang="en-US" b="0" dirty="0" smtClean="0"/>
              <a:t>平台填报指南</a:t>
            </a:r>
            <a:endParaRPr lang="zh-CN" altLang="zh-CN" dirty="0"/>
          </a:p>
        </p:txBody>
      </p:sp>
      <p:sp>
        <p:nvSpPr>
          <p:cNvPr id="4" name="文本框 3"/>
          <p:cNvSpPr txBox="1"/>
          <p:nvPr/>
        </p:nvSpPr>
        <p:spPr>
          <a:xfrm>
            <a:off x="1253446" y="1202076"/>
            <a:ext cx="5640513" cy="523220"/>
          </a:xfrm>
          <a:prstGeom prst="rect">
            <a:avLst/>
          </a:prstGeom>
          <a:noFill/>
        </p:spPr>
        <p:txBody>
          <a:bodyPr wrap="square" rtlCol="0">
            <a:spAutoFit/>
          </a:bodyPr>
          <a:lstStyle/>
          <a:p>
            <a:r>
              <a:rPr lang="zh-CN" altLang="zh-CN" sz="2800" b="1" dirty="0"/>
              <a:t>（</a:t>
            </a:r>
            <a:r>
              <a:rPr lang="en-US" altLang="zh-CN" sz="2800" b="1" dirty="0"/>
              <a:t>3</a:t>
            </a:r>
            <a:r>
              <a:rPr lang="zh-CN" altLang="zh-CN" sz="2800" b="1" dirty="0"/>
              <a:t>）问卷填报流程</a:t>
            </a:r>
            <a:endParaRPr lang="zh-CN" altLang="zh-CN" sz="2800" dirty="0"/>
          </a:p>
        </p:txBody>
      </p:sp>
      <p:sp>
        <p:nvSpPr>
          <p:cNvPr id="5" name="内容占位符 4"/>
          <p:cNvSpPr>
            <a:spLocks noGrp="1"/>
          </p:cNvSpPr>
          <p:nvPr>
            <p:ph idx="1"/>
          </p:nvPr>
        </p:nvSpPr>
        <p:spPr>
          <a:xfrm>
            <a:off x="1066800" y="1725295"/>
            <a:ext cx="7391400" cy="4973455"/>
          </a:xfrm>
        </p:spPr>
        <p:txBody>
          <a:bodyPr/>
          <a:lstStyle/>
          <a:p>
            <a:r>
              <a:rPr lang="zh-CN" altLang="zh-CN" dirty="0"/>
              <a:t>第</a:t>
            </a:r>
            <a:r>
              <a:rPr lang="en-US" altLang="zh-CN" dirty="0"/>
              <a:t>1</a:t>
            </a:r>
            <a:r>
              <a:rPr lang="zh-CN" altLang="zh-CN" dirty="0"/>
              <a:t>步：点“填报”进入报表页面，</a:t>
            </a:r>
            <a:endParaRPr lang="zh-CN" altLang="zh-CN" dirty="0"/>
          </a:p>
          <a:p>
            <a:r>
              <a:rPr lang="zh-CN" altLang="zh-CN" dirty="0"/>
              <a:t>“录入</a:t>
            </a:r>
            <a:r>
              <a:rPr lang="en-US" altLang="zh-CN" dirty="0"/>
              <a:t>/</a:t>
            </a:r>
            <a:r>
              <a:rPr lang="zh-CN" altLang="zh-CN" dirty="0"/>
              <a:t>修改”数据。（用户录入一个数据后按</a:t>
            </a:r>
            <a:r>
              <a:rPr lang="en-US" altLang="zh-CN" dirty="0"/>
              <a:t>Enter</a:t>
            </a:r>
            <a:r>
              <a:rPr lang="zh-CN" altLang="zh-CN" dirty="0"/>
              <a:t>键，光标键自动跳转到下一录入位置</a:t>
            </a:r>
            <a:r>
              <a:rPr lang="zh-CN" altLang="zh-CN" dirty="0" smtClean="0"/>
              <a:t>）</a:t>
            </a:r>
            <a:r>
              <a:rPr lang="en-US" altLang="zh-CN" dirty="0"/>
              <a:t> </a:t>
            </a:r>
            <a:r>
              <a:rPr lang="zh-CN" altLang="en-US" dirty="0" smtClean="0"/>
              <a:t>。</a:t>
            </a:r>
            <a:endParaRPr lang="zh-CN" altLang="zh-CN" dirty="0"/>
          </a:p>
          <a:p>
            <a:r>
              <a:rPr lang="zh-CN" altLang="zh-CN" dirty="0"/>
              <a:t>第</a:t>
            </a:r>
            <a:r>
              <a:rPr lang="en-US" altLang="zh-CN" dirty="0"/>
              <a:t>2</a:t>
            </a:r>
            <a:r>
              <a:rPr lang="zh-CN" altLang="zh-CN" dirty="0"/>
              <a:t>步：点击【暂存】按钮</a:t>
            </a:r>
            <a:r>
              <a:rPr lang="zh-CN" altLang="zh-CN" dirty="0" smtClean="0"/>
              <a:t>，</a:t>
            </a:r>
            <a:r>
              <a:rPr lang="zh-CN" altLang="en-US" dirty="0" smtClean="0"/>
              <a:t>可</a:t>
            </a:r>
            <a:r>
              <a:rPr lang="zh-CN" altLang="zh-CN" dirty="0" smtClean="0"/>
              <a:t>保存数据</a:t>
            </a:r>
            <a:r>
              <a:rPr lang="zh-CN" altLang="en-US" dirty="0" smtClean="0"/>
              <a:t>，防止</a:t>
            </a:r>
            <a:r>
              <a:rPr lang="zh-CN" altLang="zh-CN" dirty="0" smtClean="0"/>
              <a:t>新</a:t>
            </a:r>
            <a:r>
              <a:rPr lang="zh-CN" altLang="zh-CN" dirty="0"/>
              <a:t>录入的数据</a:t>
            </a:r>
            <a:r>
              <a:rPr lang="zh-CN" altLang="zh-CN" dirty="0" smtClean="0"/>
              <a:t>丢失</a:t>
            </a:r>
            <a:r>
              <a:rPr lang="zh-CN" altLang="en-US" dirty="0" smtClean="0"/>
              <a:t>。</a:t>
            </a:r>
            <a:endParaRPr lang="zh-CN" altLang="zh-CN" dirty="0"/>
          </a:p>
          <a:p>
            <a:r>
              <a:rPr lang="zh-CN" altLang="zh-CN" dirty="0"/>
              <a:t>第</a:t>
            </a:r>
            <a:r>
              <a:rPr lang="en-US" altLang="zh-CN" dirty="0"/>
              <a:t>3</a:t>
            </a:r>
            <a:r>
              <a:rPr lang="zh-CN" altLang="zh-CN" dirty="0"/>
              <a:t>步：点击【审核】按钮，执行数据</a:t>
            </a:r>
            <a:r>
              <a:rPr lang="zh-CN" altLang="zh-CN" dirty="0" smtClean="0"/>
              <a:t>审核</a:t>
            </a:r>
            <a:r>
              <a:rPr lang="zh-CN" altLang="en-US" dirty="0" smtClean="0"/>
              <a:t>。</a:t>
            </a:r>
            <a:endParaRPr lang="zh-CN" altLang="zh-CN"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三）调查对象</a:t>
            </a:r>
            <a:endParaRPr lang="zh-CN" altLang="en-US" dirty="0"/>
          </a:p>
        </p:txBody>
      </p:sp>
      <p:sp>
        <p:nvSpPr>
          <p:cNvPr id="3" name="内容占位符 2"/>
          <p:cNvSpPr>
            <a:spLocks noGrp="1"/>
          </p:cNvSpPr>
          <p:nvPr>
            <p:ph idx="1"/>
          </p:nvPr>
        </p:nvSpPr>
        <p:spPr>
          <a:xfrm>
            <a:off x="1066800" y="1162975"/>
            <a:ext cx="7558216" cy="4933025"/>
          </a:xfrm>
        </p:spPr>
        <p:txBody>
          <a:bodyPr/>
          <a:lstStyle/>
          <a:p>
            <a:r>
              <a:rPr lang="zh-CN" altLang="en-US" dirty="0" smtClean="0"/>
              <a:t>制造业：采购</a:t>
            </a:r>
            <a:r>
              <a:rPr lang="zh-CN" altLang="en-US" dirty="0"/>
              <a:t>（或供应）经理，即企业主管采购业务活动的副总经理或负责企业原材料采购（包括能源、中间产品、半成品和零部件）的部门经理</a:t>
            </a:r>
            <a:r>
              <a:rPr lang="zh-CN" altLang="en-US" dirty="0" smtClean="0"/>
              <a:t>。</a:t>
            </a:r>
            <a:endParaRPr lang="en-US" altLang="zh-CN" dirty="0" smtClean="0"/>
          </a:p>
          <a:p>
            <a:endParaRPr lang="zh-CN" altLang="en-US" dirty="0"/>
          </a:p>
          <a:p>
            <a:r>
              <a:rPr lang="zh-CN" altLang="en-US" dirty="0"/>
              <a:t>非</a:t>
            </a:r>
            <a:r>
              <a:rPr lang="zh-CN" altLang="en-US" dirty="0" smtClean="0"/>
              <a:t>制造业：主管</a:t>
            </a:r>
            <a:r>
              <a:rPr lang="zh-CN" altLang="en-US" dirty="0"/>
              <a:t>企业运营的负责人或采购经理。</a:t>
            </a:r>
            <a:endParaRPr lang="zh-CN" altLang="en-US" dirty="0"/>
          </a:p>
          <a:p>
            <a:endParaRPr lang="zh-CN" alt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a:t>
            </a:r>
            <a:r>
              <a:rPr lang="zh-CN" altLang="en-US" b="0" dirty="0" smtClean="0"/>
              <a:t>一</a:t>
            </a:r>
            <a:r>
              <a:rPr lang="zh-CN" altLang="zh-CN" b="0" dirty="0" smtClean="0"/>
              <a:t>）</a:t>
            </a:r>
            <a:r>
              <a:rPr lang="zh-CN" altLang="en-US" b="0" dirty="0" smtClean="0"/>
              <a:t>平台填报指南</a:t>
            </a:r>
            <a:endParaRPr lang="zh-CN" altLang="zh-CN" dirty="0"/>
          </a:p>
        </p:txBody>
      </p:sp>
      <p:sp>
        <p:nvSpPr>
          <p:cNvPr id="5" name="内容占位符 4"/>
          <p:cNvSpPr>
            <a:spLocks noGrp="1"/>
          </p:cNvSpPr>
          <p:nvPr>
            <p:ph idx="1"/>
          </p:nvPr>
        </p:nvSpPr>
        <p:spPr>
          <a:xfrm>
            <a:off x="1066800" y="886969"/>
            <a:ext cx="7391400" cy="5811782"/>
          </a:xfrm>
        </p:spPr>
        <p:txBody>
          <a:bodyPr/>
          <a:lstStyle/>
          <a:p>
            <a:r>
              <a:rPr lang="zh-CN" altLang="zh-CN" sz="2400" dirty="0" smtClean="0"/>
              <a:t>第</a:t>
            </a:r>
            <a:r>
              <a:rPr lang="en-US" altLang="zh-CN" sz="2400" dirty="0"/>
              <a:t>4</a:t>
            </a:r>
            <a:r>
              <a:rPr lang="zh-CN" altLang="zh-CN" sz="2400" dirty="0"/>
              <a:t>步：如果报表审核后存在错误，在错误列表中点击一条错误，系统以红色显示此错误涉及的数据位置，如果数据填写有误，则直接修改；如果数据真实无误，点击此错误右侧对应的【填写】按钮，填写错误情况说明。如下图所示：</a:t>
            </a:r>
            <a:endParaRPr lang="zh-CN" altLang="zh-CN" sz="2400" dirty="0"/>
          </a:p>
        </p:txBody>
      </p:sp>
      <p:pic>
        <p:nvPicPr>
          <p:cNvPr id="6" name="图片 5"/>
          <p:cNvPicPr/>
          <p:nvPr/>
        </p:nvPicPr>
        <p:blipFill>
          <a:blip r:embed="rId1" cstate="print">
            <a:extLst>
              <a:ext uri="{28A0092B-C50C-407E-A947-70E740481C1C}">
                <a14:useLocalDpi xmlns:a14="http://schemas.microsoft.com/office/drawing/2010/main" val="0"/>
              </a:ext>
            </a:extLst>
          </a:blip>
          <a:stretch>
            <a:fillRect/>
          </a:stretch>
        </p:blipFill>
        <p:spPr>
          <a:xfrm>
            <a:off x="1066800" y="886969"/>
            <a:ext cx="8077200" cy="597103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a:t>
            </a:r>
            <a:r>
              <a:rPr lang="zh-CN" altLang="en-US" b="0" dirty="0" smtClean="0"/>
              <a:t>一</a:t>
            </a:r>
            <a:r>
              <a:rPr lang="zh-CN" altLang="zh-CN" b="0" dirty="0" smtClean="0"/>
              <a:t>）</a:t>
            </a:r>
            <a:r>
              <a:rPr lang="zh-CN" altLang="en-US" b="0" dirty="0" smtClean="0"/>
              <a:t>平台填报指南</a:t>
            </a:r>
            <a:endParaRPr lang="zh-CN" altLang="zh-CN" dirty="0"/>
          </a:p>
        </p:txBody>
      </p:sp>
      <p:sp>
        <p:nvSpPr>
          <p:cNvPr id="5" name="内容占位符 4"/>
          <p:cNvSpPr>
            <a:spLocks noGrp="1"/>
          </p:cNvSpPr>
          <p:nvPr>
            <p:ph idx="1"/>
          </p:nvPr>
        </p:nvSpPr>
        <p:spPr>
          <a:xfrm>
            <a:off x="1066800" y="886969"/>
            <a:ext cx="7391400" cy="5811782"/>
          </a:xfrm>
        </p:spPr>
        <p:txBody>
          <a:bodyPr/>
          <a:lstStyle/>
          <a:p>
            <a:r>
              <a:rPr lang="zh-CN" altLang="zh-CN" sz="2400" dirty="0"/>
              <a:t>第</a:t>
            </a:r>
            <a:r>
              <a:rPr lang="en-US" altLang="zh-CN" sz="2400" dirty="0"/>
              <a:t>5</a:t>
            </a:r>
            <a:r>
              <a:rPr lang="zh-CN" altLang="zh-CN" sz="2400" dirty="0"/>
              <a:t>步：依次给每条错误填写情况说明（说明应不少于</a:t>
            </a:r>
            <a:r>
              <a:rPr lang="en-US" altLang="zh-CN" sz="2400" dirty="0"/>
              <a:t>6</a:t>
            </a:r>
            <a:r>
              <a:rPr lang="zh-CN" altLang="zh-CN" sz="2400" dirty="0"/>
              <a:t>个汉字）。</a:t>
            </a:r>
            <a:endParaRPr lang="zh-CN" altLang="zh-CN" sz="2400" dirty="0"/>
          </a:p>
          <a:p>
            <a:r>
              <a:rPr lang="zh-CN" altLang="zh-CN" sz="2400" dirty="0"/>
              <a:t>第</a:t>
            </a:r>
            <a:r>
              <a:rPr lang="en-US" altLang="zh-CN" sz="2400" dirty="0"/>
              <a:t>6</a:t>
            </a:r>
            <a:r>
              <a:rPr lang="zh-CN" altLang="zh-CN" sz="2400" dirty="0"/>
              <a:t>步：输入完毕，点击【保存】按钮。</a:t>
            </a:r>
            <a:endParaRPr lang="zh-CN" altLang="zh-CN" sz="2400" dirty="0"/>
          </a:p>
          <a:p>
            <a:r>
              <a:rPr lang="zh-CN" altLang="zh-CN" sz="2400" dirty="0"/>
              <a:t>第</a:t>
            </a:r>
            <a:r>
              <a:rPr lang="en-US" altLang="zh-CN" sz="2400" dirty="0"/>
              <a:t>7</a:t>
            </a:r>
            <a:r>
              <a:rPr lang="zh-CN" altLang="zh-CN" sz="2400" dirty="0"/>
              <a:t>步：全部审核错误处理完毕，点击【上报】按钮。等待系统提示“上报成功”。</a:t>
            </a:r>
            <a:endParaRPr lang="zh-CN" altLang="zh-CN" sz="2400" dirty="0"/>
          </a:p>
          <a:p>
            <a:endParaRPr lang="zh-CN" altLang="zh-CN" sz="2400" dirty="0"/>
          </a:p>
        </p:txBody>
      </p:sp>
      <p:pic>
        <p:nvPicPr>
          <p:cNvPr id="7" name="图片 6"/>
          <p:cNvPicPr/>
          <p:nvPr/>
        </p:nvPicPr>
        <p:blipFill>
          <a:blip r:embed="rId1">
            <a:extLst>
              <a:ext uri="{28A0092B-C50C-407E-A947-70E740481C1C}">
                <a14:useLocalDpi xmlns:a14="http://schemas.microsoft.com/office/drawing/2010/main" val="0"/>
              </a:ext>
            </a:extLst>
          </a:blip>
          <a:srcRect/>
          <a:stretch>
            <a:fillRect/>
          </a:stretch>
        </p:blipFill>
        <p:spPr bwMode="auto">
          <a:xfrm>
            <a:off x="72390" y="2914332"/>
            <a:ext cx="9071610" cy="3943668"/>
          </a:xfrm>
          <a:prstGeom prst="rect">
            <a:avLst/>
          </a:prstGeom>
          <a:noFill/>
          <a:ln>
            <a:noFill/>
          </a:ln>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t>（二）</a:t>
            </a:r>
            <a:r>
              <a:rPr lang="zh-CN" altLang="en-US" b="0" dirty="0" smtClean="0"/>
              <a:t>移动端填报</a:t>
            </a:r>
            <a:endParaRPr lang="zh-CN" altLang="zh-CN" dirty="0"/>
          </a:p>
        </p:txBody>
      </p:sp>
      <p:sp>
        <p:nvSpPr>
          <p:cNvPr id="5" name="内容占位符 4"/>
          <p:cNvSpPr>
            <a:spLocks noGrp="1"/>
          </p:cNvSpPr>
          <p:nvPr>
            <p:ph idx="1"/>
          </p:nvPr>
        </p:nvSpPr>
        <p:spPr>
          <a:xfrm>
            <a:off x="1093470" y="1049655"/>
            <a:ext cx="7323455" cy="4790440"/>
          </a:xfrm>
        </p:spPr>
        <p:txBody>
          <a:bodyPr/>
          <a:lstStyle/>
          <a:p>
            <a:r>
              <a:rPr lang="zh-CN" altLang="en-US" sz="2400" dirty="0"/>
              <a:t>所有手机均可登录下列网址</a:t>
            </a:r>
            <a:r>
              <a:rPr lang="zh-CN" altLang="en-US" sz="2400" dirty="0" smtClean="0">
                <a:sym typeface="+mn-ea"/>
              </a:rPr>
              <a:t>填报：</a:t>
            </a:r>
            <a:endParaRPr lang="zh-CN" altLang="en-US" sz="2400" dirty="0"/>
          </a:p>
          <a:p>
            <a:r>
              <a:rPr lang="en-US" altLang="zh-CN" sz="2400" dirty="0" smtClean="0"/>
              <a:t>219.235.129.147/bjstat_web/pmi/login.html </a:t>
            </a:r>
            <a:endParaRPr lang="en-US" altLang="zh-CN" sz="2400" dirty="0" smtClean="0"/>
          </a:p>
          <a:p>
            <a:r>
              <a:rPr lang="zh-CN" altLang="en-US" sz="2400" dirty="0"/>
              <a:t>登录系统的用户名为企业组织机构代码，口令密码与平台端一致，电话号码为企业账号信息中的联系电话号码，电话区号可不输或者输全，然后点击登录按钮，界面跳转到采购经理调查问卷界面。</a:t>
            </a:r>
            <a:endParaRPr lang="zh-CN" altLang="en-US" sz="2400" dirty="0"/>
          </a:p>
        </p:txBody>
      </p:sp>
      <p:pic>
        <p:nvPicPr>
          <p:cNvPr id="6" name="图片 5"/>
          <p:cNvPicPr/>
          <p:nvPr/>
        </p:nvPicPr>
        <p:blipFill>
          <a:blip r:embed="rId1" cstate="print">
            <a:extLst>
              <a:ext uri="{28A0092B-C50C-407E-A947-70E740481C1C}">
                <a14:useLocalDpi xmlns:a14="http://schemas.microsoft.com/office/drawing/2010/main" val="0"/>
              </a:ext>
            </a:extLst>
          </a:blip>
          <a:stretch>
            <a:fillRect/>
          </a:stretch>
        </p:blipFill>
        <p:spPr>
          <a:xfrm>
            <a:off x="1253490" y="3666490"/>
            <a:ext cx="2446655" cy="3191510"/>
          </a:xfrm>
          <a:prstGeom prst="rect">
            <a:avLst/>
          </a:prstGeom>
        </p:spPr>
      </p:pic>
      <p:sp>
        <p:nvSpPr>
          <p:cNvPr id="3" name="文本框 2"/>
          <p:cNvSpPr txBox="1"/>
          <p:nvPr/>
        </p:nvSpPr>
        <p:spPr>
          <a:xfrm>
            <a:off x="3999280" y="3856284"/>
            <a:ext cx="4417888" cy="2584450"/>
          </a:xfrm>
          <a:prstGeom prst="rect">
            <a:avLst/>
          </a:prstGeom>
          <a:noFill/>
        </p:spPr>
        <p:txBody>
          <a:bodyPr wrap="square" rtlCol="0">
            <a:spAutoFit/>
          </a:bodyPr>
          <a:lstStyle/>
          <a:p>
            <a:r>
              <a:rPr lang="zh-CN" altLang="zh-CN" sz="2400" dirty="0"/>
              <a:t>填写问卷时，选择题可直接进行点选；填空题需点选答题横线，再输入文字；切换题目时可左右滑动手机屏幕。</a:t>
            </a:r>
            <a:endParaRPr lang="zh-CN" altLang="zh-CN" sz="2400" dirty="0"/>
          </a:p>
          <a:p>
            <a:r>
              <a:rPr lang="zh-CN" altLang="zh-CN" sz="2400" dirty="0"/>
              <a:t>题中会有默认数据“</a:t>
            </a:r>
            <a:r>
              <a:rPr lang="en-US" altLang="zh-CN" sz="2400" dirty="0"/>
              <a:t>0</a:t>
            </a:r>
            <a:r>
              <a:rPr lang="zh-CN" altLang="zh-CN" sz="2400" dirty="0"/>
              <a:t>”，如果不修改请将</a:t>
            </a:r>
            <a:r>
              <a:rPr lang="zh-CN" altLang="zh-CN" sz="2400" dirty="0">
                <a:sym typeface="+mn-ea"/>
              </a:rPr>
              <a:t>“</a:t>
            </a:r>
            <a:r>
              <a:rPr lang="en-US" altLang="zh-CN" sz="2400" dirty="0"/>
              <a:t>0</a:t>
            </a:r>
            <a:r>
              <a:rPr lang="zh-CN" altLang="zh-CN" sz="2400" dirty="0">
                <a:sym typeface="+mn-ea"/>
              </a:rPr>
              <a:t>”</a:t>
            </a:r>
            <a:r>
              <a:rPr lang="zh-CN" altLang="zh-CN" sz="2400" dirty="0"/>
              <a:t>删掉。</a:t>
            </a:r>
            <a:endParaRPr lang="zh-CN" altLang="zh-CN" sz="2000" dirty="0"/>
          </a:p>
          <a:p>
            <a:endParaRPr lang="zh-CN" altLang="en-US" dirty="0"/>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68203"/>
          </a:xfrm>
        </p:spPr>
        <p:txBody>
          <a:bodyPr/>
          <a:lstStyle/>
          <a:p>
            <a:r>
              <a:rPr lang="zh-CN" altLang="zh-CN" b="0" dirty="0" smtClean="0">
                <a:sym typeface="+mn-ea"/>
              </a:rPr>
              <a:t>（二）</a:t>
            </a:r>
            <a:r>
              <a:rPr lang="zh-CN" altLang="en-US" b="0" dirty="0" smtClean="0">
                <a:sym typeface="+mn-ea"/>
              </a:rPr>
              <a:t>移动端填报</a:t>
            </a:r>
            <a:endParaRPr lang="zh-CN" altLang="zh-CN" dirty="0"/>
          </a:p>
        </p:txBody>
      </p:sp>
      <p:sp>
        <p:nvSpPr>
          <p:cNvPr id="4" name="文本框 3"/>
          <p:cNvSpPr txBox="1"/>
          <p:nvPr/>
        </p:nvSpPr>
        <p:spPr>
          <a:xfrm>
            <a:off x="1075130" y="570445"/>
            <a:ext cx="5640513" cy="523220"/>
          </a:xfrm>
          <a:prstGeom prst="rect">
            <a:avLst/>
          </a:prstGeom>
          <a:noFill/>
        </p:spPr>
        <p:txBody>
          <a:bodyPr wrap="square" rtlCol="0">
            <a:spAutoFit/>
          </a:bodyPr>
          <a:lstStyle/>
          <a:p>
            <a:r>
              <a:rPr lang="zh-CN" altLang="en-US" sz="2800" dirty="0" smtClean="0"/>
              <a:t>具体步骤</a:t>
            </a:r>
            <a:endParaRPr lang="zh-CN" altLang="en-US" sz="2800" dirty="0"/>
          </a:p>
        </p:txBody>
      </p:sp>
      <p:pic>
        <p:nvPicPr>
          <p:cNvPr id="10" name="图片 9"/>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66358" y="2545491"/>
            <a:ext cx="2217750" cy="3921211"/>
          </a:xfrm>
          <a:prstGeom prst="rect">
            <a:avLst/>
          </a:prstGeom>
          <a:noFill/>
          <a:ln>
            <a:noFill/>
          </a:ln>
        </p:spPr>
      </p:pic>
      <p:sp>
        <p:nvSpPr>
          <p:cNvPr id="5" name="内容占位符 4"/>
          <p:cNvSpPr>
            <a:spLocks noGrp="1"/>
          </p:cNvSpPr>
          <p:nvPr>
            <p:ph idx="1"/>
          </p:nvPr>
        </p:nvSpPr>
        <p:spPr>
          <a:xfrm>
            <a:off x="1075130" y="1093665"/>
            <a:ext cx="7391400" cy="4114800"/>
          </a:xfrm>
        </p:spPr>
        <p:txBody>
          <a:bodyPr/>
          <a:lstStyle/>
          <a:p>
            <a:r>
              <a:rPr lang="zh-CN" altLang="zh-CN" sz="2400" dirty="0"/>
              <a:t>第</a:t>
            </a:r>
            <a:r>
              <a:rPr lang="en-US" altLang="zh-CN" sz="2400" dirty="0"/>
              <a:t>1</a:t>
            </a:r>
            <a:r>
              <a:rPr lang="zh-CN" altLang="zh-CN" sz="2400" dirty="0"/>
              <a:t>步：“录入</a:t>
            </a:r>
            <a:r>
              <a:rPr lang="en-US" altLang="zh-CN" sz="2400" dirty="0"/>
              <a:t>/</a:t>
            </a:r>
            <a:r>
              <a:rPr lang="zh-CN" altLang="zh-CN" sz="2400" dirty="0"/>
              <a:t>修改”数据（用户录入一个数据后，点击“</a:t>
            </a:r>
            <a:r>
              <a:rPr lang="en-US" altLang="zh-CN" sz="2400" dirty="0"/>
              <a:t>&lt;</a:t>
            </a:r>
            <a:r>
              <a:rPr lang="zh-CN" altLang="zh-CN" sz="2400" dirty="0"/>
              <a:t>”、</a:t>
            </a:r>
            <a:r>
              <a:rPr lang="en-US" altLang="zh-CN" sz="2400" dirty="0"/>
              <a:t>     </a:t>
            </a:r>
            <a:r>
              <a:rPr lang="zh-CN" altLang="zh-CN" sz="2400" dirty="0"/>
              <a:t>“</a:t>
            </a:r>
            <a:r>
              <a:rPr lang="en-US" altLang="zh-CN" sz="2400" dirty="0"/>
              <a:t>&gt;</a:t>
            </a:r>
            <a:r>
              <a:rPr lang="zh-CN" altLang="zh-CN" sz="2400" dirty="0"/>
              <a:t>”</a:t>
            </a:r>
            <a:r>
              <a:rPr lang="en-US" altLang="zh-CN" sz="2400" dirty="0"/>
              <a:t> </a:t>
            </a:r>
            <a:r>
              <a:rPr lang="zh-CN" altLang="zh-CN" sz="2400" dirty="0"/>
              <a:t>符号，或者在屏幕上向左或右滑动，可以切换到上一题或下一题）</a:t>
            </a:r>
            <a:r>
              <a:rPr lang="zh-CN" altLang="zh-CN" sz="2400" dirty="0" smtClean="0"/>
              <a:t>。</a:t>
            </a:r>
            <a:endParaRPr lang="zh-CN" altLang="zh-CN"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sym typeface="+mn-ea"/>
              </a:rPr>
              <a:t>（二）</a:t>
            </a:r>
            <a:r>
              <a:rPr lang="zh-CN" altLang="en-US" b="0" dirty="0" smtClean="0">
                <a:sym typeface="+mn-ea"/>
              </a:rPr>
              <a:t>移动端填报</a:t>
            </a:r>
            <a:endParaRPr lang="zh-CN" altLang="zh-CN" dirty="0"/>
          </a:p>
        </p:txBody>
      </p:sp>
      <p:sp>
        <p:nvSpPr>
          <p:cNvPr id="4" name="文本框 3"/>
          <p:cNvSpPr txBox="1"/>
          <p:nvPr/>
        </p:nvSpPr>
        <p:spPr>
          <a:xfrm>
            <a:off x="1096927" y="724281"/>
            <a:ext cx="5640513" cy="523220"/>
          </a:xfrm>
          <a:prstGeom prst="rect">
            <a:avLst/>
          </a:prstGeom>
          <a:noFill/>
        </p:spPr>
        <p:txBody>
          <a:bodyPr wrap="square" rtlCol="0">
            <a:spAutoFit/>
          </a:bodyPr>
          <a:lstStyle/>
          <a:p>
            <a:r>
              <a:rPr lang="zh-CN" altLang="en-US" sz="2800" dirty="0" smtClean="0"/>
              <a:t>具体步骤</a:t>
            </a:r>
            <a:endParaRPr lang="zh-CN" altLang="en-US" sz="2800" dirty="0"/>
          </a:p>
        </p:txBody>
      </p:sp>
      <p:sp>
        <p:nvSpPr>
          <p:cNvPr id="5" name="内容占位符 4"/>
          <p:cNvSpPr>
            <a:spLocks noGrp="1"/>
          </p:cNvSpPr>
          <p:nvPr>
            <p:ph idx="1"/>
          </p:nvPr>
        </p:nvSpPr>
        <p:spPr>
          <a:xfrm>
            <a:off x="1096926" y="1387545"/>
            <a:ext cx="7948219" cy="4114800"/>
          </a:xfrm>
        </p:spPr>
        <p:txBody>
          <a:bodyPr/>
          <a:lstStyle/>
          <a:p>
            <a:r>
              <a:rPr lang="zh-CN" altLang="zh-CN" sz="2400" dirty="0" smtClean="0"/>
              <a:t>第</a:t>
            </a:r>
            <a:r>
              <a:rPr lang="en-US" altLang="zh-CN" sz="2400" dirty="0"/>
              <a:t>2</a:t>
            </a:r>
            <a:r>
              <a:rPr lang="zh-CN" altLang="zh-CN" sz="2400" dirty="0"/>
              <a:t>步：点击【暂存】按钮，保存数据（用户应随时保存</a:t>
            </a:r>
            <a:r>
              <a:rPr lang="zh-CN" altLang="zh-CN" sz="2400" dirty="0" smtClean="0"/>
              <a:t>数据，以防新录入的数据丢失）</a:t>
            </a:r>
            <a:r>
              <a:rPr lang="zh-CN" altLang="en-US" sz="2400" dirty="0" smtClean="0"/>
              <a:t>。</a:t>
            </a:r>
            <a:endParaRPr lang="en-US" altLang="zh-CN" sz="2400" dirty="0" smtClean="0"/>
          </a:p>
          <a:p>
            <a:r>
              <a:rPr lang="zh-CN" altLang="zh-CN" sz="2400" dirty="0"/>
              <a:t>第</a:t>
            </a:r>
            <a:r>
              <a:rPr lang="en-US" altLang="zh-CN" sz="2400" dirty="0"/>
              <a:t>3</a:t>
            </a:r>
            <a:r>
              <a:rPr lang="zh-CN" altLang="zh-CN" sz="2400" dirty="0"/>
              <a:t>步：点击【审核】按钮，执行数据审核</a:t>
            </a:r>
            <a:r>
              <a:rPr lang="zh-CN" altLang="zh-CN" sz="2400" dirty="0" smtClean="0"/>
              <a:t>。</a:t>
            </a:r>
            <a:endParaRPr lang="zh-CN" altLang="zh-CN" sz="2400" dirty="0"/>
          </a:p>
        </p:txBody>
      </p:sp>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22877" y="2825577"/>
            <a:ext cx="2217750" cy="3921211"/>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0" dirty="0" smtClean="0">
                <a:sym typeface="+mn-ea"/>
              </a:rPr>
              <a:t>（二）</a:t>
            </a:r>
            <a:r>
              <a:rPr lang="zh-CN" altLang="en-US" b="0" dirty="0" smtClean="0">
                <a:sym typeface="+mn-ea"/>
              </a:rPr>
              <a:t>移动端填报</a:t>
            </a:r>
            <a:endParaRPr lang="zh-CN" altLang="zh-CN" dirty="0"/>
          </a:p>
        </p:txBody>
      </p:sp>
      <p:sp>
        <p:nvSpPr>
          <p:cNvPr id="4" name="文本框 3"/>
          <p:cNvSpPr txBox="1"/>
          <p:nvPr/>
        </p:nvSpPr>
        <p:spPr>
          <a:xfrm>
            <a:off x="1037689" y="759773"/>
            <a:ext cx="5640513" cy="523220"/>
          </a:xfrm>
          <a:prstGeom prst="rect">
            <a:avLst/>
          </a:prstGeom>
          <a:noFill/>
        </p:spPr>
        <p:txBody>
          <a:bodyPr wrap="square" rtlCol="0">
            <a:spAutoFit/>
          </a:bodyPr>
          <a:lstStyle/>
          <a:p>
            <a:r>
              <a:rPr lang="zh-CN" altLang="en-US" sz="2800" dirty="0" smtClean="0"/>
              <a:t>具体步骤</a:t>
            </a:r>
            <a:endParaRPr lang="zh-CN" altLang="en-US" sz="2800" dirty="0"/>
          </a:p>
        </p:txBody>
      </p:sp>
      <p:sp>
        <p:nvSpPr>
          <p:cNvPr id="5" name="内容占位符 4"/>
          <p:cNvSpPr>
            <a:spLocks noGrp="1"/>
          </p:cNvSpPr>
          <p:nvPr>
            <p:ph idx="1"/>
          </p:nvPr>
        </p:nvSpPr>
        <p:spPr>
          <a:xfrm>
            <a:off x="1037689" y="1181806"/>
            <a:ext cx="7379413" cy="5220034"/>
          </a:xfrm>
        </p:spPr>
        <p:txBody>
          <a:bodyPr/>
          <a:lstStyle/>
          <a:p>
            <a:r>
              <a:rPr lang="zh-CN" altLang="zh-CN" sz="2400" dirty="0"/>
              <a:t>第</a:t>
            </a:r>
            <a:r>
              <a:rPr lang="en-US" altLang="zh-CN" sz="2400" dirty="0"/>
              <a:t>4</a:t>
            </a:r>
            <a:r>
              <a:rPr lang="zh-CN" altLang="zh-CN" sz="2400" dirty="0"/>
              <a:t>步：在错误列表中点击一条错误，填报题目滑动到与错误编码相对应的题目界面下。</a:t>
            </a:r>
            <a:endParaRPr lang="zh-CN" altLang="en-US" sz="2400" dirty="0"/>
          </a:p>
          <a:p>
            <a:r>
              <a:rPr lang="zh-CN" altLang="zh-CN" sz="2400" dirty="0" smtClean="0"/>
              <a:t>第</a:t>
            </a:r>
            <a:r>
              <a:rPr lang="en-US" altLang="zh-CN" sz="2400" dirty="0"/>
              <a:t>5</a:t>
            </a:r>
            <a:r>
              <a:rPr lang="zh-CN" altLang="zh-CN" sz="2400" dirty="0"/>
              <a:t>步：按错误提示，修改问卷答案或正确填写澄清说明。</a:t>
            </a:r>
            <a:endParaRPr lang="zh-CN" altLang="zh-CN" sz="2400" dirty="0"/>
          </a:p>
          <a:p>
            <a:r>
              <a:rPr lang="zh-CN" altLang="zh-CN" sz="2400" dirty="0"/>
              <a:t>第</a:t>
            </a:r>
            <a:r>
              <a:rPr lang="en-US" altLang="zh-CN" sz="2400" dirty="0"/>
              <a:t>6</a:t>
            </a:r>
            <a:r>
              <a:rPr lang="zh-CN" altLang="zh-CN" sz="2400" dirty="0"/>
              <a:t>步：输入完毕，点击【暂存】按钮。</a:t>
            </a:r>
            <a:endParaRPr lang="zh-CN" altLang="zh-CN" sz="2400" dirty="0"/>
          </a:p>
          <a:p>
            <a:r>
              <a:rPr lang="zh-CN" altLang="zh-CN" sz="2400" dirty="0"/>
              <a:t>第</a:t>
            </a:r>
            <a:r>
              <a:rPr lang="en-US" altLang="zh-CN" sz="2400" dirty="0"/>
              <a:t>7</a:t>
            </a:r>
            <a:r>
              <a:rPr lang="zh-CN" altLang="zh-CN" sz="2400" dirty="0"/>
              <a:t>步：全部审核错误处理完毕，点击【上报】按钮，等待系统提示“提交成功”。</a:t>
            </a:r>
            <a:endParaRPr lang="zh-CN" altLang="zh-CN" sz="2400" dirty="0"/>
          </a:p>
          <a:p>
            <a:r>
              <a:rPr lang="zh-CN" altLang="zh-CN" sz="2400" dirty="0"/>
              <a:t>第</a:t>
            </a:r>
            <a:r>
              <a:rPr lang="en-US" altLang="zh-CN" sz="2400" dirty="0"/>
              <a:t>8</a:t>
            </a:r>
            <a:r>
              <a:rPr lang="zh-CN" altLang="zh-CN" sz="2400" dirty="0"/>
              <a:t>步：提交成功后，系统提示上报数据成功，显示已上报调查问卷界面，数据状态从暂存变为已</a:t>
            </a:r>
            <a:r>
              <a:rPr lang="zh-CN" altLang="zh-CN" sz="2400" dirty="0" smtClean="0"/>
              <a:t>上报</a:t>
            </a:r>
            <a:r>
              <a:rPr lang="zh-CN" altLang="en-US" sz="2400" dirty="0" smtClean="0"/>
              <a:t>。</a:t>
            </a:r>
            <a:endParaRPr lang="en-US" altLang="zh-CN" sz="2400" dirty="0" smtClean="0"/>
          </a:p>
          <a:p>
            <a:r>
              <a:rPr lang="zh-CN" altLang="zh-CN" sz="2400" dirty="0"/>
              <a:t>查看数据：点击【查看数据】，查看已上报问卷内相关数据。</a:t>
            </a:r>
            <a:endParaRPr lang="zh-CN" altLang="zh-CN" sz="2400" dirty="0"/>
          </a:p>
          <a:p>
            <a:r>
              <a:rPr lang="zh-CN" altLang="zh-CN" sz="2400" dirty="0"/>
              <a:t>撤销上报：点击【撤销上报】，更改已上报数据状态为暂存，用户可继续填报表内信息。</a:t>
            </a:r>
            <a:endParaRPr lang="zh-CN" altLang="zh-CN" sz="2400" dirty="0"/>
          </a:p>
          <a:p>
            <a:endParaRPr lang="zh-CN" altLang="en-US" sz="2400" dirty="0"/>
          </a:p>
        </p:txBody>
      </p:sp>
      <p:pic>
        <p:nvPicPr>
          <p:cNvPr id="6" name="图片 5" descr="C:\Users\wangyy\Desktop\各省编辑资料收集\图片集\图3.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8556" y="0"/>
            <a:ext cx="3025444" cy="4127157"/>
          </a:xfrm>
          <a:prstGeom prst="rect">
            <a:avLst/>
          </a:prstGeom>
          <a:noFill/>
          <a:ln>
            <a:noFill/>
          </a:ln>
        </p:spPr>
      </p:pic>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11072" cy="4127156"/>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1969145" y="1211214"/>
          <a:ext cx="6096000" cy="51072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打印当期报表</a:t>
            </a:r>
            <a:endParaRPr lang="zh-CN" altLang="en-US" dirty="0"/>
          </a:p>
        </p:txBody>
      </p:sp>
      <p:sp>
        <p:nvSpPr>
          <p:cNvPr id="3" name="内容占位符 2"/>
          <p:cNvSpPr>
            <a:spLocks noGrp="1"/>
          </p:cNvSpPr>
          <p:nvPr>
            <p:ph idx="1"/>
          </p:nvPr>
        </p:nvSpPr>
        <p:spPr>
          <a:xfrm>
            <a:off x="1093433" y="1048871"/>
            <a:ext cx="7391400" cy="5369684"/>
          </a:xfrm>
        </p:spPr>
        <p:txBody>
          <a:bodyPr/>
          <a:lstStyle/>
          <a:p>
            <a:endParaRPr lang="en-US" altLang="zh-CN" sz="2800" dirty="0" smtClean="0"/>
          </a:p>
          <a:p>
            <a:r>
              <a:rPr lang="zh-CN" altLang="zh-CN" sz="2800" dirty="0" smtClean="0"/>
              <a:t>系统</a:t>
            </a:r>
            <a:r>
              <a:rPr lang="zh-CN" altLang="zh-CN" sz="2800" dirty="0"/>
              <a:t>提供</a:t>
            </a:r>
            <a:r>
              <a:rPr lang="en-US" altLang="zh-CN" sz="2800" dirty="0" smtClean="0"/>
              <a:t>Excel</a:t>
            </a:r>
            <a:r>
              <a:rPr lang="zh-CN" altLang="en-US" sz="2800" dirty="0" smtClean="0"/>
              <a:t>、</a:t>
            </a:r>
            <a:r>
              <a:rPr lang="en-US" altLang="zh-CN" sz="2800" dirty="0" smtClean="0"/>
              <a:t>PDF</a:t>
            </a:r>
            <a:r>
              <a:rPr lang="zh-CN" altLang="zh-CN" sz="2800" dirty="0" smtClean="0"/>
              <a:t>格式</a:t>
            </a:r>
            <a:r>
              <a:rPr lang="zh-CN" altLang="zh-CN" sz="2800" dirty="0"/>
              <a:t>导出打印报表</a:t>
            </a:r>
            <a:r>
              <a:rPr lang="zh-CN" altLang="zh-CN" sz="2800" dirty="0" smtClean="0"/>
              <a:t>。</a:t>
            </a:r>
            <a:endParaRPr lang="en-US" altLang="zh-CN" sz="2800" dirty="0" smtClean="0"/>
          </a:p>
          <a:p>
            <a:endParaRPr lang="en-US" altLang="zh-CN" sz="2800" dirty="0"/>
          </a:p>
          <a:p>
            <a:endParaRPr lang="en-US" altLang="zh-CN" sz="2800" dirty="0" smtClean="0"/>
          </a:p>
          <a:p>
            <a:endParaRPr lang="en-US" altLang="zh-CN" sz="2800" dirty="0" smtClean="0"/>
          </a:p>
          <a:p>
            <a:r>
              <a:rPr lang="en-US" altLang="zh-CN" sz="2800" dirty="0" smtClean="0"/>
              <a:t>Excel</a:t>
            </a:r>
            <a:r>
              <a:rPr lang="zh-CN" altLang="zh-CN" sz="2800" dirty="0"/>
              <a:t>格式文件内容可修改</a:t>
            </a:r>
            <a:r>
              <a:rPr lang="zh-CN" altLang="zh-CN" sz="2800" dirty="0" smtClean="0"/>
              <a:t>；</a:t>
            </a:r>
            <a:r>
              <a:rPr lang="en-US" altLang="zh-CN" sz="2800" dirty="0" smtClean="0"/>
              <a:t>PDF</a:t>
            </a:r>
            <a:r>
              <a:rPr lang="zh-CN" altLang="zh-CN" sz="2800" dirty="0"/>
              <a:t>格式文件内容不可修改，带防伪水印，用于打印正式留存的报表</a:t>
            </a:r>
            <a:r>
              <a:rPr lang="zh-CN" altLang="zh-CN" sz="2800" dirty="0" smtClean="0"/>
              <a:t>。</a:t>
            </a:r>
            <a:endParaRPr lang="zh-CN" altLang="en-US" sz="2800" dirty="0"/>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打印当期报表</a:t>
            </a:r>
            <a:endParaRPr lang="zh-CN" altLang="en-US" dirty="0"/>
          </a:p>
        </p:txBody>
      </p:sp>
      <p:sp>
        <p:nvSpPr>
          <p:cNvPr id="3" name="内容占位符 2"/>
          <p:cNvSpPr>
            <a:spLocks noGrp="1"/>
          </p:cNvSpPr>
          <p:nvPr>
            <p:ph idx="1"/>
          </p:nvPr>
        </p:nvSpPr>
        <p:spPr>
          <a:xfrm>
            <a:off x="1093433" y="795528"/>
            <a:ext cx="7391400" cy="5623027"/>
          </a:xfrm>
        </p:spPr>
        <p:txBody>
          <a:bodyPr/>
          <a:lstStyle/>
          <a:p>
            <a:r>
              <a:rPr lang="zh-CN" altLang="zh-CN" sz="2800" dirty="0"/>
              <a:t>第</a:t>
            </a:r>
            <a:r>
              <a:rPr lang="en-US" altLang="zh-CN" sz="2800" dirty="0"/>
              <a:t>1</a:t>
            </a:r>
            <a:r>
              <a:rPr lang="zh-CN" altLang="zh-CN" sz="2800" dirty="0"/>
              <a:t>步：勾选功能操作按钮区域的【高级操作】选项框。</a:t>
            </a:r>
            <a:endParaRPr lang="zh-CN" altLang="zh-CN" sz="2800" dirty="0"/>
          </a:p>
          <a:p>
            <a:endParaRPr lang="zh-CN" altLang="en-US" sz="2800" dirty="0"/>
          </a:p>
        </p:txBody>
      </p:sp>
      <p:pic>
        <p:nvPicPr>
          <p:cNvPr id="4" name="图片 3" descr="C:\Users\wangyy\Desktop\各省编辑资料收集\图片集\图片4.png"/>
          <p:cNvPicPr/>
          <p:nvPr/>
        </p:nvPicPr>
        <p:blipFill>
          <a:blip r:embed="rId1">
            <a:extLst>
              <a:ext uri="{28A0092B-C50C-407E-A947-70E740481C1C}">
                <a14:useLocalDpi xmlns:a14="http://schemas.microsoft.com/office/drawing/2010/main" val="0"/>
              </a:ext>
            </a:extLst>
          </a:blip>
          <a:srcRect/>
          <a:stretch>
            <a:fillRect/>
          </a:stretch>
        </p:blipFill>
        <p:spPr bwMode="auto">
          <a:xfrm>
            <a:off x="1093432" y="1700784"/>
            <a:ext cx="8050567" cy="3847261"/>
          </a:xfrm>
          <a:prstGeom prst="rect">
            <a:avLst/>
          </a:prstGeom>
          <a:noFill/>
          <a:ln>
            <a:noFill/>
          </a:ln>
        </p:spPr>
      </p:pic>
      <p:sp>
        <p:nvSpPr>
          <p:cNvPr id="5" name="文本框 4"/>
          <p:cNvSpPr txBox="1"/>
          <p:nvPr/>
        </p:nvSpPr>
        <p:spPr>
          <a:xfrm>
            <a:off x="1068769" y="2825679"/>
            <a:ext cx="1015663" cy="2313249"/>
          </a:xfrm>
          <a:prstGeom prst="rect">
            <a:avLst/>
          </a:prstGeom>
          <a:noFill/>
        </p:spPr>
        <p:txBody>
          <a:bodyPr vert="eaVert" wrap="square" rtlCol="0">
            <a:spAutoFit/>
          </a:bodyPr>
          <a:lstStyle/>
          <a:p>
            <a:r>
              <a:rPr lang="zh-CN" altLang="zh-CN" b="1" dirty="0">
                <a:solidFill>
                  <a:srgbClr val="7030A0"/>
                </a:solidFill>
              </a:rPr>
              <a:t>系统显示</a:t>
            </a:r>
            <a:r>
              <a:rPr lang="zh-CN" altLang="zh-CN" b="1" dirty="0" smtClean="0">
                <a:solidFill>
                  <a:srgbClr val="7030A0"/>
                </a:solidFill>
              </a:rPr>
              <a:t>【高级操作】隐藏操作</a:t>
            </a:r>
            <a:r>
              <a:rPr lang="zh-CN" altLang="en-US" b="1" dirty="0" smtClean="0">
                <a:solidFill>
                  <a:srgbClr val="7030A0"/>
                </a:solidFill>
              </a:rPr>
              <a:t>界面</a:t>
            </a:r>
            <a:r>
              <a:rPr lang="zh-CN" altLang="zh-CN" b="1" dirty="0" smtClean="0">
                <a:solidFill>
                  <a:srgbClr val="7030A0"/>
                </a:solidFill>
              </a:rPr>
              <a:t>，</a:t>
            </a:r>
            <a:r>
              <a:rPr lang="zh-CN" altLang="zh-CN" b="1" dirty="0">
                <a:solidFill>
                  <a:srgbClr val="7030A0"/>
                </a:solidFill>
              </a:rPr>
              <a:t>如图。</a:t>
            </a:r>
            <a:endParaRPr lang="zh-CN" altLang="zh-CN" b="1" dirty="0">
              <a:solidFill>
                <a:srgbClr val="7030A0"/>
              </a:solidFill>
            </a:endParaRPr>
          </a:p>
          <a:p>
            <a:endParaRPr lang="zh-CN" altLang="en-US" dirty="0">
              <a:solidFill>
                <a:srgbClr val="7030A0"/>
              </a:solidFill>
            </a:endParaRPr>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1093432" y="5385816"/>
            <a:ext cx="8050567" cy="1472184"/>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打印当期报表</a:t>
            </a:r>
            <a:endParaRPr lang="zh-CN" altLang="en-US" dirty="0"/>
          </a:p>
        </p:txBody>
      </p:sp>
      <p:sp>
        <p:nvSpPr>
          <p:cNvPr id="3" name="内容占位符 2"/>
          <p:cNvSpPr>
            <a:spLocks noGrp="1"/>
          </p:cNvSpPr>
          <p:nvPr>
            <p:ph idx="1"/>
          </p:nvPr>
        </p:nvSpPr>
        <p:spPr>
          <a:xfrm>
            <a:off x="1093433" y="795528"/>
            <a:ext cx="7391400" cy="5623027"/>
          </a:xfrm>
        </p:spPr>
        <p:txBody>
          <a:bodyPr/>
          <a:lstStyle/>
          <a:p>
            <a:r>
              <a:rPr lang="zh-CN" altLang="zh-CN" sz="2800" dirty="0"/>
              <a:t>第</a:t>
            </a:r>
            <a:r>
              <a:rPr lang="en-US" altLang="zh-CN" sz="2800" dirty="0"/>
              <a:t>2</a:t>
            </a:r>
            <a:r>
              <a:rPr lang="zh-CN" altLang="zh-CN" sz="2800" dirty="0"/>
              <a:t>步：点击【打印和导出】下拉列表。</a:t>
            </a:r>
            <a:endParaRPr lang="zh-CN" altLang="zh-CN" sz="2800" dirty="0"/>
          </a:p>
          <a:p>
            <a:r>
              <a:rPr lang="zh-CN" altLang="zh-CN" sz="2800" dirty="0"/>
              <a:t>第</a:t>
            </a:r>
            <a:r>
              <a:rPr lang="en-US" altLang="zh-CN" sz="2800" dirty="0"/>
              <a:t>3</a:t>
            </a:r>
            <a:r>
              <a:rPr lang="zh-CN" altLang="zh-CN" sz="2800" dirty="0"/>
              <a:t>步：选择【</a:t>
            </a:r>
            <a:r>
              <a:rPr lang="en-US" altLang="zh-CN" sz="2800" dirty="0"/>
              <a:t>PDF</a:t>
            </a:r>
            <a:r>
              <a:rPr lang="zh-CN" altLang="zh-CN" sz="2800" dirty="0"/>
              <a:t>格式导出打印报表】项，系统会生成当前报表的</a:t>
            </a:r>
            <a:r>
              <a:rPr lang="en-US" altLang="zh-CN" sz="2800" dirty="0"/>
              <a:t> PDF</a:t>
            </a:r>
            <a:r>
              <a:rPr lang="zh-CN" altLang="zh-CN" sz="2800" dirty="0"/>
              <a:t>文件，然后显示文件下载对话框，提示用户打开文件或把文件保存到本地机上。</a:t>
            </a:r>
            <a:endParaRPr lang="zh-CN" altLang="zh-CN" sz="2800" dirty="0"/>
          </a:p>
          <a:p>
            <a:r>
              <a:rPr lang="zh-CN" altLang="zh-CN" sz="2800" dirty="0"/>
              <a:t>第</a:t>
            </a:r>
            <a:r>
              <a:rPr lang="en-US" altLang="zh-CN" sz="2800" dirty="0"/>
              <a:t> 4</a:t>
            </a:r>
            <a:r>
              <a:rPr lang="zh-CN" altLang="zh-CN" sz="2800" dirty="0"/>
              <a:t>步，打开下载的文件，并执行打印操作即可。</a:t>
            </a:r>
            <a:endParaRPr lang="zh-CN" altLang="zh-CN" sz="2800" dirty="0"/>
          </a:p>
          <a:p>
            <a:endParaRPr lang="zh-CN" altLang="en-US" sz="2800" dirty="0"/>
          </a:p>
        </p:txBody>
      </p:sp>
      <p:pic>
        <p:nvPicPr>
          <p:cNvPr id="7" name="图片 6"/>
          <p:cNvPicPr/>
          <p:nvPr/>
        </p:nvPicPr>
        <p:blipFill>
          <a:blip r:embed="rId1">
            <a:extLst>
              <a:ext uri="{28A0092B-C50C-407E-A947-70E740481C1C}">
                <a14:useLocalDpi xmlns:a14="http://schemas.microsoft.com/office/drawing/2010/main" val="0"/>
              </a:ext>
            </a:extLst>
          </a:blip>
          <a:srcRect l="694"/>
          <a:stretch>
            <a:fillRect/>
          </a:stretch>
        </p:blipFill>
        <p:spPr bwMode="auto">
          <a:xfrm>
            <a:off x="3605212" y="4515802"/>
            <a:ext cx="1933575" cy="1666875"/>
          </a:xfrm>
          <a:prstGeom prst="rect">
            <a:avLst/>
          </a:prstGeom>
          <a:noFill/>
          <a:ln>
            <a:noFill/>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（四）调查内容</a:t>
            </a:r>
            <a:endParaRPr lang="zh-CN" altLang="en-US" dirty="0"/>
          </a:p>
        </p:txBody>
      </p:sp>
      <p:sp>
        <p:nvSpPr>
          <p:cNvPr id="3" name="内容占位符 2"/>
          <p:cNvSpPr>
            <a:spLocks noGrp="1"/>
          </p:cNvSpPr>
          <p:nvPr>
            <p:ph idx="1"/>
          </p:nvPr>
        </p:nvSpPr>
        <p:spPr>
          <a:xfrm>
            <a:off x="1093470" y="1049020"/>
            <a:ext cx="7731125" cy="5369560"/>
          </a:xfrm>
        </p:spPr>
        <p:txBody>
          <a:bodyPr/>
          <a:lstStyle/>
          <a:p>
            <a:r>
              <a:rPr lang="zh-CN" altLang="zh-CN" sz="2800" dirty="0"/>
              <a:t>制造业企业的采购（或供应）经理对企业采购及其相关业务活动情况的判断，主要包括对企业生产、订货、采购、价格、库存、人员、供应商配送、采购方式等情况的判断，以及企业</a:t>
            </a:r>
            <a:r>
              <a:rPr lang="zh-CN" altLang="zh-CN" sz="2800" dirty="0" smtClean="0"/>
              <a:t>采购中</a:t>
            </a:r>
            <a:r>
              <a:rPr lang="zh-CN" altLang="zh-CN" sz="2800" dirty="0"/>
              <a:t>遇到的主要问题及建议。</a:t>
            </a:r>
            <a:endParaRPr lang="zh-CN" altLang="zh-CN" sz="2800" dirty="0"/>
          </a:p>
          <a:p>
            <a:r>
              <a:rPr lang="zh-CN" altLang="zh-CN" sz="2800" dirty="0"/>
              <a:t>非制造业企业主管企业运营的负责人或采购经理对企业经营活动、采购及相关业务活动情况的判断，主要包括对业务总量、新订单（客户需求）、存货、投入价格、从业人员、供应商配送等情况的判断，以及企业经营和采购过程中遇到的问题及建议。</a:t>
            </a:r>
            <a:endParaRPr lang="zh-CN" altLang="zh-CN" sz="2800" dirty="0"/>
          </a:p>
          <a:p>
            <a:endParaRPr lang="zh-CN" altLang="en-US" sz="2800"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采购经理指数的查询方式</a:t>
            </a:r>
            <a:endParaRPr lang="zh-CN" altLang="en-US" dirty="0"/>
          </a:p>
        </p:txBody>
      </p:sp>
      <p:sp>
        <p:nvSpPr>
          <p:cNvPr id="3" name="内容占位符 2"/>
          <p:cNvSpPr>
            <a:spLocks noGrp="1"/>
          </p:cNvSpPr>
          <p:nvPr>
            <p:ph idx="1"/>
          </p:nvPr>
        </p:nvSpPr>
        <p:spPr>
          <a:xfrm>
            <a:off x="1093432" y="2969231"/>
            <a:ext cx="7770481" cy="3449324"/>
          </a:xfrm>
        </p:spPr>
        <p:txBody>
          <a:bodyPr/>
          <a:lstStyle/>
          <a:p>
            <a:r>
              <a:rPr lang="zh-CN" altLang="zh-CN" sz="2800" dirty="0"/>
              <a:t>中国国家统计局</a:t>
            </a:r>
            <a:r>
              <a:rPr lang="en-US" altLang="zh-CN" sz="2800" dirty="0" smtClean="0">
                <a:hlinkClick r:id="rId1"/>
              </a:rPr>
              <a:t>www.stats.gov.cn</a:t>
            </a:r>
            <a:endParaRPr lang="en-US" altLang="zh-CN" sz="2800" dirty="0" smtClean="0"/>
          </a:p>
          <a:p>
            <a:endParaRPr lang="en-US" altLang="zh-CN" sz="2800" dirty="0" smtClean="0"/>
          </a:p>
          <a:p>
            <a:r>
              <a:rPr lang="zh-CN" altLang="zh-CN" sz="2800" dirty="0" smtClean="0"/>
              <a:t>中国</a:t>
            </a:r>
            <a:r>
              <a:rPr lang="zh-CN" altLang="zh-CN" sz="2800" dirty="0"/>
              <a:t>物流与采购</a:t>
            </a:r>
            <a:r>
              <a:rPr lang="zh-CN" altLang="zh-CN" sz="2800" dirty="0" smtClean="0"/>
              <a:t>联合会</a:t>
            </a:r>
            <a:r>
              <a:rPr lang="en-US" altLang="zh-CN" sz="2800" dirty="0" smtClean="0">
                <a:hlinkClick r:id="rId2"/>
              </a:rPr>
              <a:t>www.chinawuliu.com.cn</a:t>
            </a:r>
            <a:r>
              <a:rPr lang="en-US" altLang="zh-CN" sz="2800" dirty="0" smtClean="0"/>
              <a:t> </a:t>
            </a:r>
            <a:endParaRPr lang="zh-CN" altLang="zh-CN" sz="2800" dirty="0"/>
          </a:p>
          <a:p>
            <a:endParaRPr lang="zh-CN" altLang="en-US" sz="2800" dirty="0"/>
          </a:p>
        </p:txBody>
      </p:sp>
      <p:sp>
        <p:nvSpPr>
          <p:cNvPr id="4" name="文本框 3"/>
          <p:cNvSpPr txBox="1"/>
          <p:nvPr/>
        </p:nvSpPr>
        <p:spPr>
          <a:xfrm>
            <a:off x="1345915" y="1171254"/>
            <a:ext cx="3801438" cy="584775"/>
          </a:xfrm>
          <a:prstGeom prst="rect">
            <a:avLst/>
          </a:prstGeom>
          <a:noFill/>
        </p:spPr>
        <p:txBody>
          <a:bodyPr wrap="square" rtlCol="0">
            <a:spAutoFit/>
          </a:bodyPr>
          <a:lstStyle/>
          <a:p>
            <a:r>
              <a:rPr lang="en-US" altLang="zh-CN" sz="3200" dirty="0">
                <a:latin typeface="微软雅黑" panose="020B0503020204020204" charset="-122"/>
                <a:ea typeface="微软雅黑" panose="020B0503020204020204" charset="-122"/>
              </a:rPr>
              <a:t>1.</a:t>
            </a:r>
            <a:r>
              <a:rPr lang="zh-CN" altLang="en-US" sz="3200" dirty="0">
                <a:latin typeface="微软雅黑" panose="020B0503020204020204" charset="-122"/>
                <a:ea typeface="微软雅黑" panose="020B0503020204020204" charset="-122"/>
              </a:rPr>
              <a:t>互联网查询</a:t>
            </a:r>
            <a:endParaRPr lang="zh-CN" altLang="en-US" sz="3200" dirty="0">
              <a:latin typeface="微软雅黑" panose="020B0503020204020204" charset="-122"/>
              <a:ea typeface="微软雅黑" panose="020B0503020204020204" charset="-122"/>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采购经理指数的查询方式</a:t>
            </a:r>
            <a:endParaRPr lang="zh-CN" altLang="en-US" dirty="0"/>
          </a:p>
        </p:txBody>
      </p:sp>
      <p:sp>
        <p:nvSpPr>
          <p:cNvPr id="3" name="内容占位符 2"/>
          <p:cNvSpPr>
            <a:spLocks noGrp="1"/>
          </p:cNvSpPr>
          <p:nvPr>
            <p:ph idx="1"/>
          </p:nvPr>
        </p:nvSpPr>
        <p:spPr>
          <a:xfrm>
            <a:off x="1093433" y="1662200"/>
            <a:ext cx="7391400" cy="4435643"/>
          </a:xfrm>
        </p:spPr>
        <p:txBody>
          <a:bodyPr/>
          <a:lstStyle/>
          <a:p>
            <a:r>
              <a:rPr lang="zh-CN" altLang="en-US" sz="2800" dirty="0" smtClean="0"/>
              <a:t>企</a:t>
            </a:r>
            <a:r>
              <a:rPr lang="zh-CN" altLang="zh-CN" sz="2800" dirty="0" smtClean="0"/>
              <a:t>业</a:t>
            </a:r>
            <a:r>
              <a:rPr lang="zh-CN" altLang="zh-CN" sz="2800" dirty="0"/>
              <a:t>登录国家局联网直报平台后，通过通知列表可以查询</a:t>
            </a:r>
            <a:r>
              <a:rPr lang="zh-CN" altLang="zh-CN" sz="2800" dirty="0" smtClean="0"/>
              <a:t>反馈</a:t>
            </a:r>
            <a:r>
              <a:rPr lang="zh-CN" altLang="zh-CN" sz="2800" dirty="0"/>
              <a:t>的统计数据，有助于企业了解市场情况，判断经济形势，为企业的经营决策提供参考。</a:t>
            </a:r>
            <a:endParaRPr lang="zh-CN" altLang="zh-CN" sz="2800" dirty="0"/>
          </a:p>
          <a:p>
            <a:pPr marL="0" indent="0">
              <a:buNone/>
            </a:pPr>
            <a:endParaRPr lang="zh-CN" altLang="zh-CN" sz="2800" dirty="0"/>
          </a:p>
          <a:p>
            <a:endParaRPr lang="zh-CN" altLang="en-US" sz="2800" dirty="0"/>
          </a:p>
        </p:txBody>
      </p:sp>
      <p:sp>
        <p:nvSpPr>
          <p:cNvPr id="4" name="文本框 3"/>
          <p:cNvSpPr txBox="1"/>
          <p:nvPr/>
        </p:nvSpPr>
        <p:spPr>
          <a:xfrm>
            <a:off x="1212350" y="1048871"/>
            <a:ext cx="6523473" cy="584775"/>
          </a:xfrm>
          <a:prstGeom prst="rect">
            <a:avLst/>
          </a:prstGeom>
          <a:noFill/>
        </p:spPr>
        <p:txBody>
          <a:bodyPr wrap="square" rtlCol="0">
            <a:spAutoFit/>
          </a:bodyPr>
          <a:lstStyle/>
          <a:p>
            <a:r>
              <a:rPr lang="en-US" altLang="zh-CN" sz="3200" dirty="0">
                <a:latin typeface="微软雅黑" panose="020B0503020204020204" charset="-122"/>
                <a:ea typeface="微软雅黑" panose="020B0503020204020204" charset="-122"/>
              </a:rPr>
              <a:t>2.</a:t>
            </a:r>
            <a:r>
              <a:rPr lang="zh-CN" altLang="en-US" sz="3200" dirty="0">
                <a:latin typeface="微软雅黑" panose="020B0503020204020204" charset="-122"/>
                <a:ea typeface="微软雅黑" panose="020B0503020204020204" charset="-122"/>
              </a:rPr>
              <a:t>统计联网直报平台查询</a:t>
            </a:r>
            <a:endParaRPr lang="zh-CN" altLang="en-US" sz="3200" dirty="0">
              <a:latin typeface="微软雅黑" panose="020B0503020204020204" charset="-122"/>
              <a:ea typeface="微软雅黑" panose="020B0503020204020204" charset="-122"/>
            </a:endParaRPr>
          </a:p>
        </p:txBody>
      </p:sp>
      <p:pic>
        <p:nvPicPr>
          <p:cNvPr id="6" name="内容占位符 2"/>
          <p:cNvPicPr>
            <a:picLocks noChangeAspect="1"/>
          </p:cNvPicPr>
          <p:nvPr/>
        </p:nvPicPr>
        <p:blipFill rotWithShape="1">
          <a:blip r:embed="rId1">
            <a:extLst>
              <a:ext uri="{28A0092B-C50C-407E-A947-70E740481C1C}">
                <a14:useLocalDpi xmlns:a14="http://schemas.microsoft.com/office/drawing/2010/main" val="0"/>
              </a:ext>
            </a:extLst>
          </a:blip>
          <a:srcRect l="525" t="8852" r="878" b="44028"/>
          <a:stretch>
            <a:fillRect/>
          </a:stretch>
        </p:blipFill>
        <p:spPr bwMode="auto">
          <a:xfrm>
            <a:off x="1093433" y="3443416"/>
            <a:ext cx="7581277" cy="3233350"/>
          </a:xfrm>
          <a:prstGeom prst="rect">
            <a:avLst/>
          </a:prstGeom>
          <a:noFill/>
          <a:ln w="9525">
            <a:noFill/>
            <a:miter lim="800000"/>
            <a:headEnd/>
            <a:tailEnd/>
          </a:ln>
        </p:spPr>
      </p:pic>
      <p:sp>
        <p:nvSpPr>
          <p:cNvPr id="8" name="矩形 7"/>
          <p:cNvSpPr/>
          <p:nvPr/>
        </p:nvSpPr>
        <p:spPr bwMode="auto">
          <a:xfrm>
            <a:off x="2273643" y="4843848"/>
            <a:ext cx="1285103" cy="148281"/>
          </a:xfrm>
          <a:prstGeom prst="rect">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1969145" y="1211214"/>
          <a:ext cx="6096000" cy="51072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1077177" y="1048871"/>
            <a:ext cx="7391400" cy="4114800"/>
          </a:xfrm>
        </p:spPr>
        <p:txBody>
          <a:bodyPr/>
          <a:lstStyle/>
          <a:p>
            <a:r>
              <a:rPr lang="en-US" altLang="zh-CN" b="1" dirty="0">
                <a:latin typeface="微软雅黑" panose="020B0503020204020204" charset="-122"/>
                <a:ea typeface="微软雅黑" panose="020B0503020204020204" charset="-122"/>
              </a:rPr>
              <a:t>1.</a:t>
            </a:r>
            <a:r>
              <a:rPr lang="zh-CN" altLang="zh-CN" b="1" dirty="0">
                <a:latin typeface="微软雅黑" panose="020B0503020204020204" charset="-122"/>
                <a:ea typeface="微软雅黑" panose="020B0503020204020204" charset="-122"/>
              </a:rPr>
              <a:t>为什么看不到报表</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dirty="0"/>
          </a:p>
          <a:p>
            <a:r>
              <a:rPr lang="zh-CN" altLang="zh-CN" sz="2800" dirty="0"/>
              <a:t>如果不是在</a:t>
            </a:r>
            <a:r>
              <a:rPr lang="en-US" altLang="zh-CN" sz="2800" dirty="0"/>
              <a:t>22-25</a:t>
            </a:r>
            <a:r>
              <a:rPr lang="zh-CN" altLang="zh-CN" sz="2800" dirty="0"/>
              <a:t>日的上报期，可能系统正在调试，建议开网后再查看</a:t>
            </a:r>
            <a:r>
              <a:rPr lang="zh-CN" altLang="zh-CN" sz="2800" dirty="0" smtClean="0"/>
              <a:t>。</a:t>
            </a:r>
            <a:endParaRPr lang="en-US" altLang="zh-CN" sz="2800" dirty="0" smtClean="0"/>
          </a:p>
          <a:p>
            <a:pPr marL="0" indent="0">
              <a:buNone/>
            </a:pPr>
            <a:endParaRPr lang="zh-CN" altLang="zh-CN" dirty="0"/>
          </a:p>
          <a:p>
            <a:r>
              <a:rPr lang="en-US" altLang="zh-CN" b="1" dirty="0">
                <a:latin typeface="微软雅黑" panose="020B0503020204020204" charset="-122"/>
                <a:ea typeface="微软雅黑" panose="020B0503020204020204" charset="-122"/>
              </a:rPr>
              <a:t>2.</a:t>
            </a:r>
            <a:r>
              <a:rPr lang="zh-CN" altLang="zh-CN" b="1" dirty="0">
                <a:latin typeface="微软雅黑" panose="020B0503020204020204" charset="-122"/>
                <a:ea typeface="微软雅黑" panose="020B0503020204020204" charset="-122"/>
              </a:rPr>
              <a:t>电脑安装了好几个证书，要如何选择</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b="1" dirty="0">
              <a:latin typeface="微软雅黑" panose="020B0503020204020204" charset="-122"/>
              <a:ea typeface="微软雅黑" panose="020B0503020204020204" charset="-122"/>
            </a:endParaRPr>
          </a:p>
          <a:p>
            <a:r>
              <a:rPr lang="zh-CN" altLang="zh-CN" sz="2800" dirty="0" smtClean="0"/>
              <a:t>选择截止日期最远（即最新下载）的那个证书。</a:t>
            </a:r>
            <a:endParaRPr lang="zh-CN" altLang="zh-CN" sz="2800" dirty="0" smtClean="0"/>
          </a:p>
          <a:p>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95045" y="1049020"/>
            <a:ext cx="7775575" cy="5492115"/>
          </a:xfrm>
        </p:spPr>
        <p:txBody>
          <a:bodyPr/>
          <a:lstStyle/>
          <a:p>
            <a:r>
              <a:rPr lang="en-US" altLang="zh-CN" b="1" dirty="0">
                <a:latin typeface="微软雅黑" panose="020B0503020204020204" charset="-122"/>
                <a:ea typeface="微软雅黑" panose="020B0503020204020204" charset="-122"/>
              </a:rPr>
              <a:t>3.</a:t>
            </a:r>
            <a:r>
              <a:rPr lang="zh-CN" altLang="zh-CN" b="1" dirty="0">
                <a:latin typeface="微软雅黑" panose="020B0503020204020204" charset="-122"/>
                <a:ea typeface="微软雅黑" panose="020B0503020204020204" charset="-122"/>
              </a:rPr>
              <a:t>下载证书时的用户名和密码是多少</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dirty="0">
              <a:latin typeface="微软雅黑" panose="020B0503020204020204" charset="-122"/>
              <a:ea typeface="微软雅黑" panose="020B0503020204020204" charset="-122"/>
            </a:endParaRPr>
          </a:p>
          <a:p>
            <a:r>
              <a:rPr lang="zh-CN" altLang="zh-CN" sz="2800" dirty="0"/>
              <a:t>如果是第一次登录，用户名是组织机构代码（组织机构代码中的</a:t>
            </a:r>
            <a:r>
              <a:rPr lang="en-US" altLang="zh-CN" sz="2800" dirty="0"/>
              <a:t>X</a:t>
            </a:r>
            <a:r>
              <a:rPr lang="zh-CN" altLang="zh-CN" sz="2800" dirty="0"/>
              <a:t>要大写，数字中间不能有符号，比如组织机构代码为</a:t>
            </a:r>
            <a:r>
              <a:rPr lang="en-US" altLang="zh-CN" sz="2800" dirty="0"/>
              <a:t>12345678-9</a:t>
            </a:r>
            <a:r>
              <a:rPr lang="zh-CN" altLang="zh-CN" sz="2800" dirty="0"/>
              <a:t>，则该企业的用户名和密码应该均为</a:t>
            </a:r>
            <a:r>
              <a:rPr lang="en-US" altLang="zh-CN" sz="2800" dirty="0"/>
              <a:t>123456789</a:t>
            </a:r>
            <a:r>
              <a:rPr lang="zh-CN" altLang="zh-CN" sz="2800" dirty="0"/>
              <a:t>），密码是</a:t>
            </a:r>
            <a:r>
              <a:rPr lang="en-US" altLang="zh-CN" sz="2800" dirty="0">
                <a:sym typeface="+mn-ea"/>
              </a:rPr>
              <a:t>9</a:t>
            </a:r>
            <a:r>
              <a:rPr lang="zh-CN" altLang="en-US" sz="2800" dirty="0">
                <a:sym typeface="+mn-ea"/>
              </a:rPr>
              <a:t>位</a:t>
            </a:r>
            <a:r>
              <a:rPr lang="zh-CN" altLang="zh-CN" sz="2800" dirty="0">
                <a:sym typeface="+mn-ea"/>
              </a:rPr>
              <a:t>组织机构代码</a:t>
            </a:r>
            <a:r>
              <a:rPr lang="en-US" altLang="zh-CN" sz="2800" dirty="0">
                <a:sym typeface="+mn-ea"/>
              </a:rPr>
              <a:t>*lwzb</a:t>
            </a:r>
            <a:r>
              <a:rPr lang="zh-CN" altLang="zh-CN" sz="2800" dirty="0" smtClean="0"/>
              <a:t>。</a:t>
            </a:r>
            <a:endParaRPr lang="en-US" altLang="zh-CN" sz="2800" dirty="0" smtClean="0"/>
          </a:p>
          <a:p>
            <a:r>
              <a:rPr lang="zh-CN" altLang="zh-CN" sz="2800" dirty="0" smtClean="0"/>
              <a:t>如果</a:t>
            </a:r>
            <a:r>
              <a:rPr lang="zh-CN" altLang="zh-CN" sz="2800" dirty="0"/>
              <a:t>不是第一次登陆，用户名是</a:t>
            </a:r>
            <a:r>
              <a:rPr lang="en-US" altLang="zh-CN" sz="2800" dirty="0"/>
              <a:t>9</a:t>
            </a:r>
            <a:r>
              <a:rPr lang="zh-CN" altLang="en-US" sz="2800" dirty="0"/>
              <a:t>位</a:t>
            </a:r>
            <a:r>
              <a:rPr lang="zh-CN" altLang="zh-CN" sz="2800" dirty="0"/>
              <a:t>组织机构代码，密码是企业更改过的密码。</a:t>
            </a:r>
            <a:endParaRPr lang="zh-CN" altLang="zh-CN" sz="2800" dirty="0"/>
          </a:p>
          <a:p>
            <a:endParaRPr lang="en-US" altLang="zh-CN" b="1" dirty="0"/>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94881" y="1048871"/>
            <a:ext cx="7588946" cy="4114800"/>
          </a:xfrm>
        </p:spPr>
        <p:txBody>
          <a:bodyPr/>
          <a:lstStyle/>
          <a:p>
            <a:r>
              <a:rPr lang="en-US" altLang="zh-CN" b="1" dirty="0">
                <a:latin typeface="微软雅黑" panose="020B0503020204020204" charset="-122"/>
                <a:ea typeface="微软雅黑" panose="020B0503020204020204" charset="-122"/>
              </a:rPr>
              <a:t>4.</a:t>
            </a:r>
            <a:r>
              <a:rPr lang="zh-CN" altLang="zh-CN" b="1" dirty="0">
                <a:latin typeface="微软雅黑" panose="020B0503020204020204" charset="-122"/>
                <a:ea typeface="微软雅黑" panose="020B0503020204020204" charset="-122"/>
              </a:rPr>
              <a:t>密码忘了怎么办？密码不对怎么办</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dirty="0">
              <a:latin typeface="微软雅黑" panose="020B0503020204020204" charset="-122"/>
              <a:ea typeface="微软雅黑" panose="020B0503020204020204" charset="-122"/>
            </a:endParaRPr>
          </a:p>
          <a:p>
            <a:r>
              <a:rPr lang="zh-CN" altLang="zh-CN" sz="2800" dirty="0"/>
              <a:t>可以联系统计部门将密码重置为初始密码（即企业</a:t>
            </a:r>
            <a:r>
              <a:rPr lang="en-US" altLang="zh-CN" sz="2800" dirty="0"/>
              <a:t>9</a:t>
            </a:r>
            <a:r>
              <a:rPr lang="zh-CN" altLang="en-US" sz="2800" dirty="0"/>
              <a:t>位</a:t>
            </a:r>
            <a:r>
              <a:rPr lang="zh-CN" altLang="zh-CN" sz="2800" dirty="0"/>
              <a:t>组织机构代码</a:t>
            </a:r>
            <a:r>
              <a:rPr lang="en-US" altLang="zh-CN" sz="2800" dirty="0"/>
              <a:t>*lwzb</a:t>
            </a:r>
            <a:r>
              <a:rPr lang="zh-CN" altLang="zh-CN" sz="2800" dirty="0"/>
              <a:t>），但重置后需要对初始密码进行修改，修改后的密码至少包含数字、字母、符号中的</a:t>
            </a:r>
            <a:r>
              <a:rPr lang="en-US" altLang="zh-CN" sz="2800" dirty="0"/>
              <a:t>2</a:t>
            </a:r>
            <a:r>
              <a:rPr lang="zh-CN" altLang="en-US" sz="2800" dirty="0"/>
              <a:t>种，请勿设置简单密码</a:t>
            </a:r>
            <a:r>
              <a:rPr lang="zh-CN" altLang="zh-CN" sz="2800" dirty="0"/>
              <a:t>。</a:t>
            </a:r>
            <a:endParaRPr lang="zh-CN" altLang="zh-CN" sz="2800" dirty="0"/>
          </a:p>
          <a:p>
            <a:endParaRPr lang="zh-CN" altLang="en-US" dirty="0"/>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94881" y="1048871"/>
            <a:ext cx="7391400" cy="4114800"/>
          </a:xfrm>
        </p:spPr>
        <p:txBody>
          <a:bodyPr/>
          <a:lstStyle/>
          <a:p>
            <a:r>
              <a:rPr lang="en-US" altLang="zh-CN" b="1" dirty="0" smtClean="0">
                <a:latin typeface="微软雅黑" panose="020B0503020204020204" charset="-122"/>
                <a:ea typeface="微软雅黑" panose="020B0503020204020204" charset="-122"/>
              </a:rPr>
              <a:t>5.</a:t>
            </a:r>
            <a:r>
              <a:rPr lang="zh-CN" altLang="zh-CN" b="1" dirty="0" smtClean="0">
                <a:latin typeface="微软雅黑" panose="020B0503020204020204" charset="-122"/>
                <a:ea typeface="微软雅黑" panose="020B0503020204020204" charset="-122"/>
              </a:rPr>
              <a:t>如果我更换了电脑，是否还能连到直报系统？</a:t>
            </a:r>
            <a:endParaRPr lang="en-US" altLang="zh-CN" b="1" dirty="0" smtClean="0">
              <a:latin typeface="微软雅黑" panose="020B0503020204020204" charset="-122"/>
              <a:ea typeface="微软雅黑" panose="020B0503020204020204" charset="-122"/>
            </a:endParaRPr>
          </a:p>
          <a:p>
            <a:endParaRPr lang="zh-CN" altLang="zh-CN" dirty="0" smtClean="0">
              <a:latin typeface="微软雅黑" panose="020B0503020204020204" charset="-122"/>
              <a:ea typeface="微软雅黑" panose="020B0503020204020204" charset="-122"/>
            </a:endParaRPr>
          </a:p>
          <a:p>
            <a:r>
              <a:rPr lang="zh-CN" altLang="zh-CN" sz="2800" dirty="0" smtClean="0"/>
              <a:t>可以重新</a:t>
            </a:r>
            <a:r>
              <a:rPr lang="zh-CN" altLang="zh-CN" sz="2800" dirty="0"/>
              <a:t>申请</a:t>
            </a:r>
            <a:r>
              <a:rPr lang="zh-CN" altLang="zh-CN" sz="2800" dirty="0" smtClean="0"/>
              <a:t>证书</a:t>
            </a:r>
            <a:r>
              <a:rPr lang="zh-CN" altLang="en-US" sz="2800" dirty="0" smtClean="0"/>
              <a:t>。</a:t>
            </a:r>
            <a:endParaRPr lang="zh-CN" altLang="zh-CN" sz="2800" dirty="0"/>
          </a:p>
          <a:p>
            <a:pPr marL="0" indent="0">
              <a:buNone/>
            </a:pPr>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94881" y="1048871"/>
            <a:ext cx="7391400" cy="4114800"/>
          </a:xfrm>
        </p:spPr>
        <p:txBody>
          <a:bodyPr/>
          <a:lstStyle/>
          <a:p>
            <a:r>
              <a:rPr lang="en-US" altLang="zh-CN" b="1" dirty="0" smtClean="0">
                <a:latin typeface="微软雅黑" panose="020B0503020204020204" charset="-122"/>
                <a:ea typeface="微软雅黑" panose="020B0503020204020204" charset="-122"/>
              </a:rPr>
              <a:t>6.</a:t>
            </a:r>
            <a:r>
              <a:rPr lang="zh-CN" altLang="zh-CN" b="1" dirty="0" smtClean="0">
                <a:latin typeface="微软雅黑" panose="020B0503020204020204" charset="-122"/>
                <a:ea typeface="微软雅黑" panose="020B0503020204020204" charset="-122"/>
              </a:rPr>
              <a:t>为什么</a:t>
            </a:r>
            <a:r>
              <a:rPr lang="zh-CN" altLang="zh-CN" b="1" dirty="0">
                <a:latin typeface="微软雅黑" panose="020B0503020204020204" charset="-122"/>
                <a:ea typeface="微软雅黑" panose="020B0503020204020204" charset="-122"/>
              </a:rPr>
              <a:t>“登录”时提示“该页无法显示”</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dirty="0">
              <a:latin typeface="微软雅黑" panose="020B0503020204020204" charset="-122"/>
              <a:ea typeface="微软雅黑" panose="020B0503020204020204" charset="-122"/>
            </a:endParaRPr>
          </a:p>
          <a:p>
            <a:r>
              <a:rPr lang="zh-CN" altLang="zh-CN" sz="2800" dirty="0"/>
              <a:t>出现“该页无法显示”通常是证书问题，指导企业重新下载安装证书即可。如果重新下载安装证书也解决不了，可尝试以下几种</a:t>
            </a:r>
            <a:r>
              <a:rPr lang="zh-CN" altLang="zh-CN" sz="2800" dirty="0" smtClean="0"/>
              <a:t>方法</a:t>
            </a:r>
            <a:r>
              <a:rPr lang="zh-CN" altLang="en-US" sz="2800" dirty="0" smtClean="0"/>
              <a:t>。</a:t>
            </a:r>
            <a:endParaRPr lang="zh-CN" altLang="zh-CN" sz="2800" dirty="0"/>
          </a:p>
          <a:p>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0644" y="134470"/>
            <a:ext cx="7279857" cy="5617105"/>
          </a:xfrm>
        </p:spPr>
        <p:txBody>
          <a:bodyPr/>
          <a:lstStyle/>
          <a:p>
            <a:r>
              <a:rPr lang="zh-CN" altLang="zh-CN" dirty="0"/>
              <a:t>（</a:t>
            </a:r>
            <a:r>
              <a:rPr lang="en-US" altLang="zh-CN" dirty="0"/>
              <a:t>1</a:t>
            </a:r>
            <a:r>
              <a:rPr lang="zh-CN" altLang="zh-CN" dirty="0"/>
              <a:t>）修改</a:t>
            </a:r>
            <a:r>
              <a:rPr lang="en-US" altLang="zh-CN" dirty="0"/>
              <a:t>IE</a:t>
            </a:r>
            <a:r>
              <a:rPr lang="zh-CN" altLang="zh-CN" dirty="0"/>
              <a:t>设置</a:t>
            </a:r>
            <a:endParaRPr lang="zh-CN" altLang="zh-CN" dirty="0"/>
          </a:p>
          <a:p>
            <a:r>
              <a:rPr lang="zh-CN" altLang="zh-CN" dirty="0"/>
              <a:t>选择</a:t>
            </a:r>
            <a:r>
              <a:rPr lang="en-US" altLang="zh-CN" dirty="0"/>
              <a:t>IE</a:t>
            </a:r>
            <a:r>
              <a:rPr lang="zh-CN" altLang="zh-CN" dirty="0"/>
              <a:t>—工具—</a:t>
            </a:r>
            <a:r>
              <a:rPr lang="en-US" altLang="zh-CN" dirty="0"/>
              <a:t>internet</a:t>
            </a:r>
            <a:r>
              <a:rPr lang="zh-CN" altLang="zh-CN" dirty="0"/>
              <a:t>选项—安全—自定义级别—其他—将只有一张证书时不进行客户证书选择”，设置成</a:t>
            </a:r>
            <a:endParaRPr lang="zh-CN" altLang="zh-CN" dirty="0"/>
          </a:p>
          <a:p>
            <a:r>
              <a:rPr lang="zh-CN" altLang="zh-CN" dirty="0" smtClean="0"/>
              <a:t>“禁用”</a:t>
            </a:r>
            <a:endParaRPr lang="en-US" altLang="zh-CN" dirty="0"/>
          </a:p>
          <a:p>
            <a:endParaRPr lang="zh-CN" altLang="en-US"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6205" y="2853878"/>
            <a:ext cx="7344051" cy="4099407"/>
          </a:xfrm>
          <a:prstGeom prst="rect">
            <a:avLst/>
          </a:prstGeom>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0644" y="134470"/>
            <a:ext cx="7279857" cy="5617105"/>
          </a:xfrm>
        </p:spPr>
        <p:txBody>
          <a:bodyPr/>
          <a:lstStyle/>
          <a:p>
            <a:r>
              <a:rPr lang="zh-CN" altLang="zh-CN" dirty="0"/>
              <a:t>（</a:t>
            </a:r>
            <a:r>
              <a:rPr lang="en-US" altLang="zh-CN" dirty="0"/>
              <a:t>1</a:t>
            </a:r>
            <a:r>
              <a:rPr lang="zh-CN" altLang="zh-CN" dirty="0"/>
              <a:t>）修改</a:t>
            </a:r>
            <a:r>
              <a:rPr lang="en-US" altLang="zh-CN" dirty="0"/>
              <a:t>IE</a:t>
            </a:r>
            <a:r>
              <a:rPr lang="zh-CN" altLang="zh-CN" dirty="0"/>
              <a:t>设置</a:t>
            </a:r>
            <a:endParaRPr lang="zh-CN" altLang="zh-CN" dirty="0"/>
          </a:p>
          <a:p>
            <a:r>
              <a:rPr lang="zh-CN" altLang="zh-CN" dirty="0" smtClean="0"/>
              <a:t>同时</a:t>
            </a:r>
            <a:r>
              <a:rPr lang="zh-CN" altLang="zh-CN" dirty="0"/>
              <a:t>在</a:t>
            </a:r>
            <a:r>
              <a:rPr lang="en-US" altLang="zh-CN" dirty="0"/>
              <a:t>IE</a:t>
            </a:r>
            <a:r>
              <a:rPr lang="zh-CN" altLang="zh-CN" dirty="0"/>
              <a:t>—工具—</a:t>
            </a:r>
            <a:r>
              <a:rPr lang="en-US" altLang="zh-CN" dirty="0"/>
              <a:t>internet</a:t>
            </a:r>
            <a:r>
              <a:rPr lang="zh-CN" altLang="zh-CN" dirty="0"/>
              <a:t>选项—安全—自定义级别—将“</a:t>
            </a:r>
            <a:r>
              <a:rPr lang="en-US" altLang="zh-CN" dirty="0"/>
              <a:t>ActiveX</a:t>
            </a:r>
            <a:r>
              <a:rPr lang="zh-CN" altLang="zh-CN" dirty="0"/>
              <a:t>控件和插件”均设为</a:t>
            </a:r>
            <a:r>
              <a:rPr lang="zh-CN" altLang="zh-CN" dirty="0" smtClean="0"/>
              <a:t>启用。</a:t>
            </a:r>
            <a:endParaRPr lang="zh-CN" altLang="zh-CN" dirty="0"/>
          </a:p>
          <a:p>
            <a:endParaRPr lang="zh-CN" altLang="en-US" dirty="0"/>
          </a:p>
        </p:txBody>
      </p:sp>
      <p:pic>
        <p:nvPicPr>
          <p:cNvPr id="4" name="图片 3"/>
          <p:cNvPicPr/>
          <p:nvPr/>
        </p:nvPicPr>
        <p:blipFill>
          <a:blip r:embed="rId1">
            <a:extLst>
              <a:ext uri="{28A0092B-C50C-407E-A947-70E740481C1C}">
                <a14:useLocalDpi xmlns:a14="http://schemas.microsoft.com/office/drawing/2010/main" val="0"/>
              </a:ext>
            </a:extLst>
          </a:blip>
          <a:stretch>
            <a:fillRect/>
          </a:stretch>
        </p:blipFill>
        <p:spPr>
          <a:xfrm>
            <a:off x="3028458" y="2885078"/>
            <a:ext cx="3059430" cy="29591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（五）报送时间</a:t>
            </a:r>
            <a:endParaRPr lang="zh-CN" altLang="en-US" dirty="0"/>
          </a:p>
        </p:txBody>
      </p:sp>
      <p:sp>
        <p:nvSpPr>
          <p:cNvPr id="3" name="内容占位符 2"/>
          <p:cNvSpPr>
            <a:spLocks noGrp="1"/>
          </p:cNvSpPr>
          <p:nvPr>
            <p:ph idx="1"/>
          </p:nvPr>
        </p:nvSpPr>
        <p:spPr>
          <a:xfrm>
            <a:off x="1066800" y="1981200"/>
            <a:ext cx="7697470" cy="4114800"/>
          </a:xfrm>
        </p:spPr>
        <p:txBody>
          <a:bodyPr/>
          <a:lstStyle/>
          <a:p>
            <a:r>
              <a:rPr lang="zh-CN" altLang="en-US" dirty="0" smtClean="0"/>
              <a:t>月报：</a:t>
            </a:r>
            <a:r>
              <a:rPr lang="zh-CN" altLang="zh-CN" dirty="0"/>
              <a:t>每月</a:t>
            </a:r>
            <a:r>
              <a:rPr lang="en-US" altLang="zh-CN" dirty="0"/>
              <a:t>22</a:t>
            </a:r>
            <a:r>
              <a:rPr lang="zh-CN" altLang="zh-CN" dirty="0"/>
              <a:t>日</a:t>
            </a:r>
            <a:r>
              <a:rPr lang="en-US" altLang="zh-CN" dirty="0"/>
              <a:t>—25</a:t>
            </a:r>
            <a:r>
              <a:rPr lang="zh-CN" altLang="zh-CN" dirty="0"/>
              <a:t>日（</a:t>
            </a:r>
            <a:r>
              <a:rPr lang="en-US" altLang="zh-CN" dirty="0"/>
              <a:t>16</a:t>
            </a:r>
            <a:r>
              <a:rPr lang="zh-CN" altLang="zh-CN" dirty="0"/>
              <a:t>：</a:t>
            </a:r>
            <a:r>
              <a:rPr lang="en-US" altLang="zh-CN" dirty="0"/>
              <a:t>00</a:t>
            </a:r>
            <a:r>
              <a:rPr lang="zh-CN" altLang="zh-CN" dirty="0"/>
              <a:t>前），</a:t>
            </a:r>
            <a:r>
              <a:rPr lang="zh-CN" altLang="zh-CN" dirty="0" smtClean="0"/>
              <a:t>通过</a:t>
            </a:r>
            <a:r>
              <a:rPr lang="zh-CN" altLang="en-US" dirty="0" smtClean="0"/>
              <a:t>国家统计联网直报</a:t>
            </a:r>
            <a:r>
              <a:rPr lang="zh-CN" altLang="en-US" dirty="0"/>
              <a:t>网站</a:t>
            </a:r>
            <a:r>
              <a:rPr lang="zh-CN" altLang="zh-CN" dirty="0" smtClean="0"/>
              <a:t>或</a:t>
            </a:r>
            <a:r>
              <a:rPr lang="zh-CN" altLang="zh-CN" dirty="0"/>
              <a:t>移动终端报送</a:t>
            </a:r>
            <a:r>
              <a:rPr lang="zh-CN" altLang="zh-CN" dirty="0" smtClean="0"/>
              <a:t>。</a:t>
            </a:r>
            <a:endParaRPr lang="en-US" altLang="zh-CN" dirty="0" smtClean="0"/>
          </a:p>
          <a:p>
            <a:endParaRPr lang="zh-CN" altLang="zh-CN" dirty="0"/>
          </a:p>
          <a:p>
            <a:r>
              <a:rPr lang="zh-CN" altLang="en-US" dirty="0" smtClean="0"/>
              <a:t>年报：</a:t>
            </a:r>
            <a:r>
              <a:rPr lang="en-US" altLang="zh-CN" dirty="0" smtClean="0"/>
              <a:t>2020</a:t>
            </a:r>
            <a:r>
              <a:rPr lang="zh-CN" altLang="en-US" dirty="0" smtClean="0"/>
              <a:t>年</a:t>
            </a:r>
            <a:r>
              <a:rPr lang="en-US" altLang="zh-CN" dirty="0" smtClean="0"/>
              <a:t>4</a:t>
            </a:r>
            <a:r>
              <a:rPr lang="zh-CN" altLang="en-US" dirty="0" smtClean="0"/>
              <a:t>月</a:t>
            </a:r>
            <a:r>
              <a:rPr lang="en-US" altLang="zh-CN" dirty="0" smtClean="0"/>
              <a:t>1</a:t>
            </a:r>
            <a:r>
              <a:rPr lang="zh-CN" altLang="en-US" dirty="0" smtClean="0"/>
              <a:t>日</a:t>
            </a:r>
            <a:r>
              <a:rPr lang="en-US" altLang="zh-CN" dirty="0" smtClean="0"/>
              <a:t>—2020</a:t>
            </a:r>
            <a:r>
              <a:rPr lang="zh-CN" altLang="en-US" dirty="0" smtClean="0"/>
              <a:t>年</a:t>
            </a:r>
            <a:r>
              <a:rPr lang="en-US" altLang="zh-CN" dirty="0" smtClean="0"/>
              <a:t>4</a:t>
            </a:r>
            <a:r>
              <a:rPr lang="zh-CN" altLang="en-US" dirty="0" smtClean="0"/>
              <a:t>月</a:t>
            </a:r>
            <a:r>
              <a:rPr lang="en-US" altLang="zh-CN" dirty="0" smtClean="0"/>
              <a:t>15</a:t>
            </a:r>
            <a:r>
              <a:rPr lang="zh-CN" altLang="en-US" dirty="0" smtClean="0"/>
              <a:t>日，</a:t>
            </a:r>
            <a:r>
              <a:rPr lang="zh-CN" altLang="en-US" dirty="0"/>
              <a:t>通过国家统计联网直报网站报送</a:t>
            </a:r>
            <a:r>
              <a:rPr lang="zh-CN" altLang="en-US" dirty="0" smtClean="0"/>
              <a:t>。</a:t>
            </a:r>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32071" y="323941"/>
            <a:ext cx="7279857" cy="5617105"/>
          </a:xfrm>
        </p:spPr>
        <p:txBody>
          <a:bodyPr/>
          <a:lstStyle/>
          <a:p>
            <a:r>
              <a:rPr lang="zh-CN" altLang="zh-CN" dirty="0"/>
              <a:t>（</a:t>
            </a:r>
            <a:r>
              <a:rPr lang="en-US" altLang="zh-CN" dirty="0"/>
              <a:t>1</a:t>
            </a:r>
            <a:r>
              <a:rPr lang="zh-CN" altLang="zh-CN" dirty="0"/>
              <a:t>）修改</a:t>
            </a:r>
            <a:r>
              <a:rPr lang="en-US" altLang="zh-CN" dirty="0"/>
              <a:t>IE</a:t>
            </a:r>
            <a:r>
              <a:rPr lang="zh-CN" altLang="zh-CN" dirty="0"/>
              <a:t>设置</a:t>
            </a:r>
            <a:endParaRPr lang="zh-CN" altLang="zh-CN" dirty="0"/>
          </a:p>
          <a:p>
            <a:r>
              <a:rPr lang="en-US" altLang="zh-CN" dirty="0" smtClean="0"/>
              <a:t>IE</a:t>
            </a:r>
            <a:r>
              <a:rPr lang="zh-CN" altLang="zh-CN" dirty="0"/>
              <a:t>—工具—</a:t>
            </a:r>
            <a:r>
              <a:rPr lang="en-US" altLang="zh-CN" dirty="0"/>
              <a:t>INTERNET</a:t>
            </a:r>
            <a:r>
              <a:rPr lang="zh-CN" altLang="zh-CN" dirty="0"/>
              <a:t>选项高级中把“</a:t>
            </a:r>
            <a:r>
              <a:rPr lang="en-US" altLang="zh-CN" dirty="0"/>
              <a:t>SSL 3.0</a:t>
            </a:r>
            <a:r>
              <a:rPr lang="zh-CN" altLang="zh-CN" dirty="0"/>
              <a:t>、</a:t>
            </a:r>
            <a:r>
              <a:rPr lang="en-US" altLang="zh-CN" dirty="0"/>
              <a:t>TLS 1.0</a:t>
            </a:r>
            <a:r>
              <a:rPr lang="zh-CN" altLang="zh-CN" dirty="0"/>
              <a:t>、</a:t>
            </a:r>
            <a:r>
              <a:rPr lang="en-US" altLang="zh-CN" dirty="0"/>
              <a:t>TLS1.1</a:t>
            </a:r>
            <a:r>
              <a:rPr lang="zh-CN" altLang="zh-CN" dirty="0"/>
              <a:t>、</a:t>
            </a:r>
            <a:r>
              <a:rPr lang="en-US" altLang="zh-CN" dirty="0"/>
              <a:t>TLS1.2</a:t>
            </a:r>
            <a:r>
              <a:rPr lang="zh-CN" altLang="zh-CN" dirty="0"/>
              <a:t>”打钩，其余项去掉勾，并且重新申请个人证书。</a:t>
            </a:r>
            <a:endParaRPr lang="zh-CN" altLang="zh-CN" dirty="0"/>
          </a:p>
          <a:p>
            <a:endParaRPr lang="zh-CN" altLang="en-US" dirty="0"/>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3042285" y="3068801"/>
            <a:ext cx="3059430" cy="3459480"/>
          </a:xfrm>
          <a:prstGeom prst="rect">
            <a:avLst/>
          </a:prstGeom>
        </p:spPr>
      </p:pic>
      <p:sp>
        <p:nvSpPr>
          <p:cNvPr id="6" name="标题 5"/>
          <p:cNvSpPr>
            <a:spLocks noGrp="1"/>
          </p:cNvSpPr>
          <p:nvPr>
            <p:ph type="title"/>
          </p:nvPr>
        </p:nvSpPr>
        <p:spPr/>
        <p:txBody>
          <a:bodyP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7655" y="1048871"/>
            <a:ext cx="7839209" cy="4234052"/>
          </a:xfrm>
        </p:spPr>
        <p:txBody>
          <a:bodyPr/>
          <a:lstStyle/>
          <a:p>
            <a:r>
              <a:rPr lang="zh-CN" altLang="zh-CN" dirty="0"/>
              <a:t>（</a:t>
            </a:r>
            <a:r>
              <a:rPr lang="en-US" altLang="zh-CN" dirty="0"/>
              <a:t>2</a:t>
            </a:r>
            <a:r>
              <a:rPr lang="zh-CN" altLang="zh-CN" dirty="0"/>
              <a:t>）检查</a:t>
            </a:r>
            <a:r>
              <a:rPr lang="en-US" altLang="zh-CN" dirty="0"/>
              <a:t>IE</a:t>
            </a:r>
            <a:r>
              <a:rPr lang="zh-CN" altLang="zh-CN" dirty="0" smtClean="0"/>
              <a:t>版本</a:t>
            </a:r>
            <a:endParaRPr lang="en-US" altLang="zh-CN" dirty="0" smtClean="0"/>
          </a:p>
          <a:p>
            <a:endParaRPr lang="zh-CN" altLang="zh-CN" dirty="0"/>
          </a:p>
          <a:p>
            <a:r>
              <a:rPr lang="zh-CN" altLang="zh-CN" dirty="0"/>
              <a:t>检查本机</a:t>
            </a:r>
            <a:r>
              <a:rPr lang="en-US" altLang="zh-CN" dirty="0"/>
              <a:t>IE</a:t>
            </a:r>
            <a:r>
              <a:rPr lang="zh-CN" altLang="zh-CN" dirty="0"/>
              <a:t>版本，请按规定使用</a:t>
            </a:r>
            <a:r>
              <a:rPr lang="en-US" altLang="zh-CN" dirty="0" smtClean="0"/>
              <a:t>IE</a:t>
            </a:r>
            <a:r>
              <a:rPr lang="zh-CN" altLang="en-US" dirty="0" smtClean="0"/>
              <a:t>或</a:t>
            </a:r>
            <a:r>
              <a:rPr lang="en-US" altLang="zh-CN" dirty="0" smtClean="0"/>
              <a:t>360</a:t>
            </a:r>
            <a:r>
              <a:rPr lang="zh-CN" altLang="zh-CN" dirty="0" smtClean="0"/>
              <a:t>浏览器</a:t>
            </a:r>
            <a:r>
              <a:rPr lang="zh-CN" altLang="zh-CN" dirty="0"/>
              <a:t>报送数据。 </a:t>
            </a:r>
            <a:endParaRPr lang="en-US" altLang="zh-CN" dirty="0" smtClean="0"/>
          </a:p>
          <a:p>
            <a:endParaRPr lang="zh-CN" altLang="zh-CN" dirty="0"/>
          </a:p>
          <a:p>
            <a:r>
              <a:rPr lang="zh-CN" altLang="zh-CN" dirty="0"/>
              <a:t>（</a:t>
            </a:r>
            <a:r>
              <a:rPr lang="en-US" altLang="zh-CN" dirty="0"/>
              <a:t>3</a:t>
            </a:r>
            <a:r>
              <a:rPr lang="zh-CN" altLang="zh-CN" dirty="0"/>
              <a:t>）尝试缓存</a:t>
            </a:r>
            <a:r>
              <a:rPr lang="zh-CN" altLang="zh-CN" dirty="0" smtClean="0"/>
              <a:t>清理</a:t>
            </a:r>
            <a:endParaRPr lang="en-US" altLang="zh-CN" dirty="0" smtClean="0"/>
          </a:p>
          <a:p>
            <a:endParaRPr lang="zh-CN" altLang="zh-CN" dirty="0"/>
          </a:p>
          <a:p>
            <a:r>
              <a:rPr lang="zh-CN" altLang="zh-CN" dirty="0"/>
              <a:t>清除本机</a:t>
            </a:r>
            <a:r>
              <a:rPr lang="en-US" altLang="zh-CN" dirty="0"/>
              <a:t>IE</a:t>
            </a:r>
            <a:r>
              <a:rPr lang="zh-CN" altLang="zh-CN" dirty="0"/>
              <a:t>浏览器缓存，点击“删除临时文件、历史记录、</a:t>
            </a:r>
            <a:r>
              <a:rPr lang="en-US" altLang="zh-CN" dirty="0"/>
              <a:t>Cookies</a:t>
            </a:r>
            <a:r>
              <a:rPr lang="zh-CN" altLang="zh-CN" dirty="0"/>
              <a:t>、保存的密码和网页表单信息</a:t>
            </a:r>
            <a:r>
              <a:rPr lang="zh-CN" altLang="zh-CN" dirty="0" smtClean="0"/>
              <a:t>”。</a:t>
            </a:r>
            <a:endParaRPr lang="zh-CN" altLang="zh-CN" dirty="0"/>
          </a:p>
          <a:p>
            <a:endParaRPr lang="zh-CN" altLang="en-US" dirty="0"/>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6134100" y="456195"/>
            <a:ext cx="3009900" cy="3430705"/>
          </a:xfrm>
          <a:prstGeom prst="rect">
            <a:avLst/>
          </a:prstGeom>
        </p:spPr>
      </p:pic>
      <p:sp>
        <p:nvSpPr>
          <p:cNvPr id="7" name="标题 6"/>
          <p:cNvSpPr>
            <a:spLocks noGrp="1"/>
          </p:cNvSpPr>
          <p:nvPr>
            <p:ph type="title"/>
          </p:nvPr>
        </p:nvSpPr>
        <p:spPr/>
        <p:txBody>
          <a:bodyPr/>
          <a:lstStyle/>
          <a:p>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30876" y="749808"/>
            <a:ext cx="8213124" cy="4413863"/>
          </a:xfrm>
        </p:spPr>
        <p:txBody>
          <a:bodyPr/>
          <a:lstStyle/>
          <a:p>
            <a:r>
              <a:rPr lang="en-US" altLang="zh-CN" b="1" dirty="0">
                <a:latin typeface="微软雅黑" panose="020B0503020204020204" charset="-122"/>
                <a:ea typeface="微软雅黑" panose="020B0503020204020204" charset="-122"/>
              </a:rPr>
              <a:t>7</a:t>
            </a:r>
            <a:r>
              <a:rPr lang="en-US" altLang="zh-CN" b="1" dirty="0" smtClean="0">
                <a:latin typeface="微软雅黑" panose="020B0503020204020204" charset="-122"/>
                <a:ea typeface="微软雅黑" panose="020B0503020204020204" charset="-122"/>
              </a:rPr>
              <a:t>.</a:t>
            </a:r>
            <a:r>
              <a:rPr lang="zh-CN" altLang="zh-CN" b="1" dirty="0">
                <a:latin typeface="微软雅黑" panose="020B0503020204020204" charset="-122"/>
                <a:ea typeface="微软雅黑" panose="020B0503020204020204" charset="-122"/>
              </a:rPr>
              <a:t>在弹出的“客户身份验证”框中点击本企业的用户证书名并确定后，出现“该页无法显示”</a:t>
            </a:r>
            <a:r>
              <a:rPr lang="zh-CN" altLang="zh-CN" b="1" dirty="0" smtClean="0">
                <a:latin typeface="微软雅黑" panose="020B0503020204020204" charset="-122"/>
                <a:ea typeface="微软雅黑" panose="020B0503020204020204" charset="-122"/>
              </a:rPr>
              <a:t>？</a:t>
            </a:r>
            <a:endParaRPr lang="zh-CN" altLang="zh-CN" dirty="0">
              <a:latin typeface="微软雅黑" panose="020B0503020204020204" charset="-122"/>
              <a:ea typeface="微软雅黑" panose="020B0503020204020204" charset="-122"/>
            </a:endParaRPr>
          </a:p>
          <a:p>
            <a:pPr marL="0" indent="0" algn="just">
              <a:buNone/>
            </a:pPr>
            <a:r>
              <a:rPr lang="zh-CN" altLang="zh-CN" sz="2800" dirty="0" smtClean="0"/>
              <a:t>（</a:t>
            </a:r>
            <a:r>
              <a:rPr lang="en-US" altLang="zh-CN" sz="2800" dirty="0"/>
              <a:t>1</a:t>
            </a:r>
            <a:r>
              <a:rPr lang="zh-CN" altLang="zh-CN" sz="2800" dirty="0"/>
              <a:t>）本机证书文件已损坏：请尝试重新申请</a:t>
            </a:r>
            <a:r>
              <a:rPr lang="zh-CN" altLang="zh-CN" sz="2800" dirty="0" smtClean="0"/>
              <a:t>证书</a:t>
            </a:r>
            <a:r>
              <a:rPr lang="zh-CN" altLang="en-US" sz="2800" dirty="0" smtClean="0"/>
              <a:t>。</a:t>
            </a:r>
            <a:endParaRPr lang="en-US" altLang="zh-CN" sz="2800" dirty="0" smtClean="0"/>
          </a:p>
          <a:p>
            <a:pPr marL="0" indent="0" algn="just">
              <a:buNone/>
            </a:pPr>
            <a:endParaRPr lang="zh-CN" altLang="zh-CN" sz="2800" dirty="0"/>
          </a:p>
          <a:p>
            <a:pPr marL="0" indent="0" algn="just">
              <a:buNone/>
            </a:pPr>
            <a:r>
              <a:rPr lang="zh-CN" altLang="en-US" sz="2800" dirty="0" smtClean="0"/>
              <a:t>（</a:t>
            </a:r>
            <a:r>
              <a:rPr lang="en-US" altLang="zh-CN" sz="2800" dirty="0" smtClean="0"/>
              <a:t>2</a:t>
            </a:r>
            <a:r>
              <a:rPr lang="zh-CN" altLang="zh-CN" sz="2800" dirty="0"/>
              <a:t>）本机系统有特殊限定：如果用户使用的计算机或网络中对</a:t>
            </a:r>
            <a:r>
              <a:rPr lang="en-US" altLang="zh-CN" sz="2800" dirty="0"/>
              <a:t>Internet</a:t>
            </a:r>
            <a:r>
              <a:rPr lang="zh-CN" altLang="zh-CN" sz="2800" dirty="0"/>
              <a:t>的访问是有特殊限制</a:t>
            </a:r>
            <a:r>
              <a:rPr lang="en-US" altLang="zh-CN" sz="2800" dirty="0"/>
              <a:t>(</a:t>
            </a:r>
            <a:r>
              <a:rPr lang="zh-CN" altLang="zh-CN" sz="2800" dirty="0"/>
              <a:t>如只允许访问特定的</a:t>
            </a:r>
            <a:r>
              <a:rPr lang="en-US" altLang="zh-CN" sz="2800" dirty="0" err="1"/>
              <a:t>ip</a:t>
            </a:r>
            <a:r>
              <a:rPr lang="zh-CN" altLang="zh-CN" sz="2800" dirty="0"/>
              <a:t>或网站等</a:t>
            </a:r>
            <a:r>
              <a:rPr lang="en-US" altLang="zh-CN" sz="2800" dirty="0"/>
              <a:t>)</a:t>
            </a:r>
            <a:r>
              <a:rPr lang="zh-CN" altLang="zh-CN" sz="2800" dirty="0"/>
              <a:t>，则需要取消限制</a:t>
            </a:r>
            <a:r>
              <a:rPr lang="zh-CN" altLang="zh-CN" sz="2800" dirty="0" smtClean="0"/>
              <a:t>。</a:t>
            </a:r>
            <a:endParaRPr lang="en-US" altLang="zh-CN" sz="2800" dirty="0" smtClean="0"/>
          </a:p>
          <a:p>
            <a:pPr marL="0" indent="0" algn="just">
              <a:buNone/>
            </a:pPr>
            <a:endParaRPr lang="zh-CN" altLang="zh-CN" sz="2800" dirty="0"/>
          </a:p>
          <a:p>
            <a:pPr marL="0" indent="0" algn="just">
              <a:buNone/>
            </a:pPr>
            <a:r>
              <a:rPr lang="zh-CN" altLang="zh-CN" sz="2800" dirty="0"/>
              <a:t>（</a:t>
            </a:r>
            <a:r>
              <a:rPr lang="en-US" altLang="zh-CN" sz="2800" dirty="0"/>
              <a:t>3</a:t>
            </a:r>
            <a:r>
              <a:rPr lang="zh-CN" altLang="zh-CN" sz="2800" dirty="0"/>
              <a:t>）系统或浏览器版本太低</a:t>
            </a:r>
            <a:r>
              <a:rPr lang="zh-CN" altLang="zh-CN" sz="2800" dirty="0" smtClean="0"/>
              <a:t>：</a:t>
            </a:r>
            <a:r>
              <a:rPr lang="zh-CN" altLang="en-US" sz="2800" dirty="0" smtClean="0"/>
              <a:t>更新系统或浏览器</a:t>
            </a:r>
            <a:r>
              <a:rPr lang="zh-CN" altLang="zh-CN" sz="2800" dirty="0" smtClean="0"/>
              <a:t>。</a:t>
            </a:r>
            <a:endParaRPr lang="zh-CN" altLang="zh-CN" sz="2800" dirty="0"/>
          </a:p>
          <a:p>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94881" y="1048871"/>
            <a:ext cx="7391400" cy="4114800"/>
          </a:xfrm>
        </p:spPr>
        <p:txBody>
          <a:bodyPr/>
          <a:lstStyle/>
          <a:p>
            <a:r>
              <a:rPr lang="en-US" altLang="zh-CN" b="1" dirty="0" smtClean="0">
                <a:latin typeface="微软雅黑" panose="020B0503020204020204" charset="-122"/>
                <a:ea typeface="微软雅黑" panose="020B0503020204020204" charset="-122"/>
              </a:rPr>
              <a:t>8.</a:t>
            </a:r>
            <a:r>
              <a:rPr lang="zh-CN" altLang="zh-CN" b="1" dirty="0">
                <a:latin typeface="微软雅黑" panose="020B0503020204020204" charset="-122"/>
                <a:ea typeface="微软雅黑" panose="020B0503020204020204" charset="-122"/>
              </a:rPr>
              <a:t>系统提示“证书已过期”或“您的证书即将到期”，怎么办</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dirty="0">
              <a:latin typeface="微软雅黑" panose="020B0503020204020204" charset="-122"/>
              <a:ea typeface="微软雅黑" panose="020B0503020204020204" charset="-122"/>
            </a:endParaRPr>
          </a:p>
          <a:p>
            <a:r>
              <a:rPr lang="zh-CN" altLang="zh-CN" sz="2800" dirty="0"/>
              <a:t>证书的有效期为三年，当有效期满或将满时，系统会出现提示，此时应重新申请证书。</a:t>
            </a:r>
            <a:endParaRPr lang="zh-CN" altLang="zh-CN" sz="2800" dirty="0"/>
          </a:p>
          <a:p>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76593" y="792838"/>
            <a:ext cx="7391400" cy="6065161"/>
          </a:xfrm>
        </p:spPr>
        <p:txBody>
          <a:bodyPr/>
          <a:lstStyle/>
          <a:p>
            <a:r>
              <a:rPr lang="en-US" altLang="zh-CN" b="1" dirty="0" smtClean="0">
                <a:latin typeface="微软雅黑" panose="020B0503020204020204" charset="-122"/>
                <a:ea typeface="微软雅黑" panose="020B0503020204020204" charset="-122"/>
              </a:rPr>
              <a:t>9.</a:t>
            </a:r>
            <a:r>
              <a:rPr lang="zh-CN" altLang="zh-CN" b="1" dirty="0">
                <a:latin typeface="微软雅黑" panose="020B0503020204020204" charset="-122"/>
                <a:ea typeface="微软雅黑" panose="020B0503020204020204" charset="-122"/>
              </a:rPr>
              <a:t>进行数据报送时，弹出的“客户身份验证”窗口没有证书，怎么办</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sz="1800" dirty="0">
              <a:latin typeface="微软雅黑" panose="020B0503020204020204" charset="-122"/>
              <a:ea typeface="微软雅黑" panose="020B0503020204020204" charset="-122"/>
            </a:endParaRPr>
          </a:p>
          <a:p>
            <a:r>
              <a:rPr lang="zh-CN" altLang="zh-CN" sz="2800" dirty="0"/>
              <a:t>此时应下载安装根证书和用户证书</a:t>
            </a:r>
            <a:r>
              <a:rPr lang="zh-CN" altLang="zh-CN" sz="2800" dirty="0" smtClean="0"/>
              <a:t>。</a:t>
            </a:r>
            <a:endParaRPr lang="en-US" altLang="zh-CN" sz="2800" dirty="0" smtClean="0"/>
          </a:p>
          <a:p>
            <a:endParaRPr lang="zh-CN" altLang="zh-CN" sz="1800" dirty="0"/>
          </a:p>
          <a:p>
            <a:r>
              <a:rPr lang="en-US" altLang="zh-CN" b="1" dirty="0" smtClean="0">
                <a:latin typeface="微软雅黑" panose="020B0503020204020204" charset="-122"/>
                <a:ea typeface="微软雅黑" panose="020B0503020204020204" charset="-122"/>
              </a:rPr>
              <a:t>10.</a:t>
            </a:r>
            <a:r>
              <a:rPr lang="zh-CN" altLang="zh-CN" b="1" dirty="0">
                <a:latin typeface="微软雅黑" panose="020B0503020204020204" charset="-122"/>
                <a:ea typeface="微软雅黑" panose="020B0503020204020204" charset="-122"/>
              </a:rPr>
              <a:t>选择证书后，提示“该证书与用户名不匹配”，怎么办</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sz="1800" dirty="0">
              <a:latin typeface="微软雅黑" panose="020B0503020204020204" charset="-122"/>
              <a:ea typeface="微软雅黑" panose="020B0503020204020204" charset="-122"/>
            </a:endParaRPr>
          </a:p>
          <a:p>
            <a:r>
              <a:rPr lang="zh-CN" altLang="zh-CN" sz="2800" dirty="0"/>
              <a:t>这是因为您提供的证书信息与您登录应用系统的用户信息不一致，请检查您提交的证书是否为向联网直报系统报送数据的证书，并核实企业账户信息。</a:t>
            </a:r>
            <a:endParaRPr lang="zh-CN" altLang="zh-CN" sz="2800" dirty="0"/>
          </a:p>
          <a:p>
            <a:endParaRPr lang="zh-CN" altLang="en-US" dirty="0"/>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常见问题解答</a:t>
            </a:r>
            <a:endParaRPr lang="zh-CN" altLang="en-US" dirty="0"/>
          </a:p>
        </p:txBody>
      </p:sp>
      <p:sp>
        <p:nvSpPr>
          <p:cNvPr id="3" name="内容占位符 2"/>
          <p:cNvSpPr>
            <a:spLocks noGrp="1"/>
          </p:cNvSpPr>
          <p:nvPr>
            <p:ph idx="1"/>
          </p:nvPr>
        </p:nvSpPr>
        <p:spPr>
          <a:xfrm>
            <a:off x="994881" y="1048871"/>
            <a:ext cx="7391400" cy="4114800"/>
          </a:xfrm>
        </p:spPr>
        <p:txBody>
          <a:bodyPr/>
          <a:lstStyle/>
          <a:p>
            <a:r>
              <a:rPr lang="en-US" altLang="zh-CN" b="1" dirty="0" smtClean="0">
                <a:latin typeface="微软雅黑" panose="020B0503020204020204" charset="-122"/>
                <a:ea typeface="微软雅黑" panose="020B0503020204020204" charset="-122"/>
              </a:rPr>
              <a:t>11.</a:t>
            </a:r>
            <a:r>
              <a:rPr lang="zh-CN" altLang="zh-CN" b="1" dirty="0">
                <a:latin typeface="微软雅黑" panose="020B0503020204020204" charset="-122"/>
                <a:ea typeface="微软雅黑" panose="020B0503020204020204" charset="-122"/>
              </a:rPr>
              <a:t>为什么弹出的认证窗口与常见的不同</a:t>
            </a:r>
            <a:r>
              <a:rPr lang="zh-CN" altLang="zh-CN" b="1" dirty="0" smtClean="0">
                <a:latin typeface="微软雅黑" panose="020B0503020204020204" charset="-122"/>
                <a:ea typeface="微软雅黑" panose="020B0503020204020204" charset="-122"/>
              </a:rPr>
              <a:t>？</a:t>
            </a:r>
            <a:endParaRPr lang="en-US" altLang="zh-CN" b="1" dirty="0" smtClean="0">
              <a:latin typeface="微软雅黑" panose="020B0503020204020204" charset="-122"/>
              <a:ea typeface="微软雅黑" panose="020B0503020204020204" charset="-122"/>
            </a:endParaRPr>
          </a:p>
          <a:p>
            <a:endParaRPr lang="zh-CN" altLang="zh-CN" sz="2000" dirty="0">
              <a:latin typeface="微软雅黑" panose="020B0503020204020204" charset="-122"/>
              <a:ea typeface="微软雅黑" panose="020B0503020204020204" charset="-122"/>
            </a:endParaRPr>
          </a:p>
          <a:p>
            <a:r>
              <a:rPr lang="zh-CN" altLang="zh-CN" sz="2800" dirty="0"/>
              <a:t>由于某些用户计算机上安装了其它应用系统提供的安全认证客户端程序，如炒股软件、网上银行、期货交易等，导致计算机不会弹出本系统使用的认证窗口。此时需要暂时关闭其它安全认证客户端程序。</a:t>
            </a:r>
            <a:endParaRPr lang="zh-CN" altLang="zh-CN" sz="2800" dirty="0"/>
          </a:p>
          <a:p>
            <a:endParaRPr lang="zh-CN" altLang="zh-CN" dirty="0"/>
          </a:p>
          <a:p>
            <a:endParaRPr lang="zh-CN" altLang="en-US" dirty="0"/>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9338" y="0"/>
            <a:ext cx="8094662" cy="1431925"/>
          </a:xfrm>
        </p:spPr>
        <p:txBody>
          <a:bodyPr/>
          <a:lstStyle/>
          <a:p>
            <a:r>
              <a:rPr lang="zh-CN" altLang="en-US" smtClean="0">
                <a:solidFill>
                  <a:srgbClr val="FFFF00"/>
                </a:solidFill>
              </a:rPr>
              <a:t>主</a:t>
            </a:r>
            <a:r>
              <a:rPr lang="en-US" altLang="zh-CN" smtClean="0">
                <a:solidFill>
                  <a:srgbClr val="FFFF00"/>
                </a:solidFill>
              </a:rPr>
              <a:t> </a:t>
            </a:r>
            <a:r>
              <a:rPr lang="zh-CN" altLang="en-US" smtClean="0">
                <a:solidFill>
                  <a:srgbClr val="FFFF00"/>
                </a:solidFill>
              </a:rPr>
              <a:t>要</a:t>
            </a:r>
            <a:r>
              <a:rPr lang="en-US" altLang="zh-CN" smtClean="0">
                <a:solidFill>
                  <a:srgbClr val="FFFF00"/>
                </a:solidFill>
              </a:rPr>
              <a:t> </a:t>
            </a:r>
            <a:r>
              <a:rPr lang="zh-CN" altLang="en-US" smtClean="0">
                <a:solidFill>
                  <a:srgbClr val="FFFF00"/>
                </a:solidFill>
              </a:rPr>
              <a:t>内</a:t>
            </a:r>
            <a:r>
              <a:rPr lang="en-US" altLang="zh-CN" smtClean="0">
                <a:solidFill>
                  <a:srgbClr val="FFFF00"/>
                </a:solidFill>
              </a:rPr>
              <a:t> </a:t>
            </a:r>
            <a:r>
              <a:rPr lang="zh-CN" altLang="en-US" smtClean="0">
                <a:solidFill>
                  <a:srgbClr val="FFFF00"/>
                </a:solidFill>
              </a:rPr>
              <a:t>容</a:t>
            </a:r>
            <a:endParaRPr lang="zh-CN" altLang="en-US" smtClean="0">
              <a:solidFill>
                <a:srgbClr val="FFFF00"/>
              </a:solidFill>
            </a:endParaRPr>
          </a:p>
        </p:txBody>
      </p:sp>
      <p:graphicFrame>
        <p:nvGraphicFramePr>
          <p:cNvPr id="4" name="图示 3"/>
          <p:cNvGraphicFramePr/>
          <p:nvPr/>
        </p:nvGraphicFramePr>
        <p:xfrm>
          <a:off x="1969145" y="1211214"/>
          <a:ext cx="6096000" cy="51072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527425" y="272816"/>
            <a:ext cx="2089150" cy="503237"/>
          </a:xfrm>
          <a:prstGeom prst="rect">
            <a:avLst/>
          </a:prstGeom>
          <a:gradFill rotWithShape="0">
            <a:gsLst>
              <a:gs pos="0">
                <a:srgbClr val="5E9EFF"/>
              </a:gs>
              <a:gs pos="39999">
                <a:srgbClr val="85C2FF"/>
              </a:gs>
              <a:gs pos="70000">
                <a:srgbClr val="C4D6EB"/>
              </a:gs>
              <a:gs pos="100000">
                <a:srgbClr val="FFEBFA"/>
              </a:gs>
              <a:gs pos="100000">
                <a:srgbClr val="FFEBFA"/>
              </a:gs>
              <a:gs pos="100000">
                <a:srgbClr val="FFEBFA"/>
              </a:gs>
              <a:gs pos="100000">
                <a:srgbClr val="FFEBFA"/>
              </a:gs>
              <a:gs pos="100000">
                <a:srgbClr val="FFEBFA"/>
              </a:gs>
              <a:gs pos="100000">
                <a:srgbClr val="FFEBFA"/>
              </a:gs>
              <a:gs pos="100000">
                <a:srgbClr val="FFEB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700" b="1" dirty="0">
                <a:solidFill>
                  <a:srgbClr val="3366CC"/>
                </a:solidFill>
                <a:latin typeface="黑体" panose="02010609060101010101" pitchFamily="2" charset="-122"/>
                <a:ea typeface="黑体" panose="02010609060101010101" pitchFamily="2" charset="-122"/>
              </a:rPr>
              <a:t>联系方式</a:t>
            </a:r>
            <a:endParaRPr lang="zh-CN" altLang="en-US" sz="2700" b="1" dirty="0">
              <a:solidFill>
                <a:srgbClr val="3366CC"/>
              </a:solidFill>
              <a:latin typeface="黑体" panose="02010609060101010101" pitchFamily="2" charset="-122"/>
              <a:ea typeface="黑体" panose="02010609060101010101" pitchFamily="2" charset="-122"/>
            </a:endParaRPr>
          </a:p>
        </p:txBody>
      </p:sp>
      <p:sp>
        <p:nvSpPr>
          <p:cNvPr id="5" name="Rectangle 3"/>
          <p:cNvSpPr>
            <a:spLocks noChangeArrowheads="1"/>
          </p:cNvSpPr>
          <p:nvPr/>
        </p:nvSpPr>
        <p:spPr bwMode="auto">
          <a:xfrm>
            <a:off x="1439863" y="1020763"/>
            <a:ext cx="6561137"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29180" indent="-206248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30000"/>
              </a:spcBef>
              <a:spcAft>
                <a:spcPct val="30000"/>
              </a:spcAft>
              <a:buClr>
                <a:schemeClr val="hlink"/>
              </a:buClr>
              <a:buSzPct val="70000"/>
              <a:buFont typeface="Wingdings" panose="05000000000000000000" pitchFamily="2" charset="2"/>
              <a:buNone/>
            </a:pP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联系处室</a:t>
            </a:r>
            <a:r>
              <a:rPr lang="zh-CN" altLang="en-US" sz="2400" b="1" noProof="1" smtClean="0">
                <a:latin typeface="方正姚体" panose="02010601030101010101" pitchFamily="2" charset="-122"/>
                <a:ea typeface="方正姚体" panose="02010601030101010101" pitchFamily="2" charset="-122"/>
                <a:cs typeface="宋体" panose="02010600030101010101" pitchFamily="2" charset="-122"/>
              </a:rPr>
              <a:t>：专项调查处</a:t>
            </a:r>
            <a:r>
              <a:rPr lang="zh-CN" altLang="en-US" sz="1300" noProof="1" smtClean="0">
                <a:ea typeface="方正姚体" panose="02010601030101010101" pitchFamily="2" charset="-122"/>
                <a:cs typeface="宋体" panose="02010600030101010101" pitchFamily="2" charset="-122"/>
              </a:rPr>
              <a:t> </a:t>
            </a:r>
            <a:endParaRPr lang="zh-CN" altLang="en-US" sz="2400" b="1" noProof="1">
              <a:latin typeface="方正姚体" panose="02010601030101010101" pitchFamily="2" charset="-122"/>
              <a:ea typeface="方正姚体" panose="02010601030101010101" pitchFamily="2" charset="-122"/>
              <a:cs typeface="宋体" panose="02010600030101010101" pitchFamily="2" charset="-122"/>
            </a:endParaRPr>
          </a:p>
          <a:p>
            <a:pPr eaLnBrk="1" hangingPunct="1">
              <a:lnSpc>
                <a:spcPct val="130000"/>
              </a:lnSpc>
              <a:spcBef>
                <a:spcPct val="30000"/>
              </a:spcBef>
              <a:spcAft>
                <a:spcPct val="30000"/>
              </a:spcAft>
              <a:buClr>
                <a:schemeClr val="hlink"/>
              </a:buClr>
              <a:buSzPct val="70000"/>
              <a:buFont typeface="Wingdings" panose="05000000000000000000" pitchFamily="2" charset="2"/>
              <a:buNone/>
            </a:pP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电        话：</a:t>
            </a:r>
            <a:r>
              <a:rPr lang="zh-CN" altLang="zh-CN" sz="2400" b="1" noProof="1">
                <a:latin typeface="方正姚体" panose="02010601030101010101" pitchFamily="2" charset="-122"/>
                <a:ea typeface="方正姚体" panose="02010601030101010101" pitchFamily="2" charset="-122"/>
                <a:cs typeface="宋体" panose="02010600030101010101" pitchFamily="2" charset="-122"/>
              </a:rPr>
              <a:t>835472</a:t>
            </a:r>
            <a:r>
              <a:rPr lang="en-US" altLang="zh-CN" sz="2400" b="1" noProof="1">
                <a:latin typeface="方正姚体" panose="02010601030101010101" pitchFamily="2" charset="-122"/>
                <a:ea typeface="方正姚体" panose="02010601030101010101" pitchFamily="2" charset="-122"/>
                <a:cs typeface="宋体" panose="02010600030101010101" pitchFamily="2" charset="-122"/>
              </a:rPr>
              <a:t>97</a:t>
            </a:r>
            <a:r>
              <a:rPr lang="zh-CN" altLang="zh-CN" sz="2400" b="1" noProof="1">
                <a:latin typeface="方正姚体" panose="02010601030101010101" pitchFamily="2" charset="-122"/>
                <a:ea typeface="方正姚体" panose="02010601030101010101" pitchFamily="2" charset="-122"/>
                <a:cs typeface="宋体" panose="02010600030101010101" pitchFamily="2" charset="-122"/>
              </a:rPr>
              <a:t> </a:t>
            </a:r>
            <a:r>
              <a:rPr lang="zh-CN" altLang="zh-CN" sz="2400" b="1" noProof="1" smtClean="0">
                <a:latin typeface="方正姚体" panose="02010601030101010101" pitchFamily="2" charset="-122"/>
                <a:ea typeface="方正姚体" panose="02010601030101010101" pitchFamily="2" charset="-122"/>
                <a:cs typeface="宋体" panose="02010600030101010101" pitchFamily="2" charset="-122"/>
              </a:rPr>
              <a:t>\83547</a:t>
            </a:r>
            <a:r>
              <a:rPr lang="en-US" altLang="zh-CN" sz="2400" b="1" noProof="1" smtClean="0">
                <a:latin typeface="方正姚体" panose="02010601030101010101" pitchFamily="2" charset="-122"/>
                <a:ea typeface="方正姚体" panose="02010601030101010101" pitchFamily="2" charset="-122"/>
                <a:cs typeface="宋体" panose="02010600030101010101" pitchFamily="2" charset="-122"/>
              </a:rPr>
              <a:t>477</a:t>
            </a:r>
            <a:endParaRPr lang="zh-CN" altLang="zh-CN" sz="2400" b="1" noProof="1" smtClean="0">
              <a:latin typeface="方正姚体" panose="02010601030101010101" pitchFamily="2" charset="-122"/>
              <a:ea typeface="方正姚体" panose="02010601030101010101" pitchFamily="2" charset="-122"/>
              <a:cs typeface="宋体" panose="02010600030101010101" pitchFamily="2" charset="-122"/>
            </a:endParaRPr>
          </a:p>
          <a:p>
            <a:pPr eaLnBrk="1" hangingPunct="1">
              <a:lnSpc>
                <a:spcPct val="130000"/>
              </a:lnSpc>
              <a:spcBef>
                <a:spcPct val="30000"/>
              </a:spcBef>
              <a:spcAft>
                <a:spcPct val="30000"/>
              </a:spcAft>
              <a:buClr>
                <a:schemeClr val="hlink"/>
              </a:buClr>
              <a:buSzPct val="70000"/>
              <a:buFont typeface="Wingdings" panose="05000000000000000000" pitchFamily="2" charset="2"/>
              <a:buNone/>
            </a:pPr>
            <a:r>
              <a:rPr lang="zh-CN" altLang="en-US" sz="2400" b="1" noProof="1" smtClean="0">
                <a:latin typeface="方正姚体" panose="02010601030101010101" pitchFamily="2" charset="-122"/>
                <a:ea typeface="方正姚体" panose="02010601030101010101" pitchFamily="2" charset="-122"/>
                <a:cs typeface="宋体" panose="02010600030101010101" pitchFamily="2" charset="-122"/>
              </a:rPr>
              <a:t>传真电话：</a:t>
            </a:r>
            <a:r>
              <a:rPr lang="zh-CN" altLang="zh-CN" sz="2400" b="1" noProof="1" smtClean="0">
                <a:latin typeface="方正姚体" panose="02010601030101010101" pitchFamily="2" charset="-122"/>
                <a:ea typeface="方正姚体" panose="02010601030101010101" pitchFamily="2" charset="-122"/>
                <a:cs typeface="宋体" panose="02010600030101010101" pitchFamily="2" charset="-122"/>
              </a:rPr>
              <a:t>83547</a:t>
            </a:r>
            <a:r>
              <a:rPr lang="en-US" altLang="zh-CN" sz="2400" b="1" noProof="1" smtClean="0">
                <a:latin typeface="方正姚体" panose="02010601030101010101" pitchFamily="2" charset="-122"/>
                <a:ea typeface="方正姚体" panose="02010601030101010101" pitchFamily="2" charset="-122"/>
                <a:cs typeface="宋体" panose="02010600030101010101" pitchFamily="2" charset="-122"/>
              </a:rPr>
              <a:t>477</a:t>
            </a:r>
            <a:endParaRPr lang="en-US" altLang="zh-CN" sz="2400" b="1" noProof="1" smtClean="0">
              <a:latin typeface="方正姚体" panose="02010601030101010101" pitchFamily="2" charset="-122"/>
              <a:ea typeface="方正姚体" panose="02010601030101010101" pitchFamily="2" charset="-122"/>
              <a:cs typeface="宋体" panose="02010600030101010101" pitchFamily="2" charset="-122"/>
            </a:endParaRPr>
          </a:p>
          <a:p>
            <a:pPr>
              <a:lnSpc>
                <a:spcPct val="130000"/>
              </a:lnSpc>
              <a:spcBef>
                <a:spcPct val="30000"/>
              </a:spcBef>
              <a:spcAft>
                <a:spcPct val="30000"/>
              </a:spcAft>
              <a:buClr>
                <a:schemeClr val="hlink"/>
              </a:buClr>
              <a:buSzPct val="70000"/>
              <a:buNone/>
            </a:pP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微信群：制造业请加微信</a:t>
            </a:r>
            <a:r>
              <a:rPr lang="en-US" altLang="zh-CN" sz="2400" b="1" noProof="1">
                <a:latin typeface="方正姚体" panose="02010601030101010101" pitchFamily="2" charset="-122"/>
                <a:ea typeface="方正姚体" panose="02010601030101010101" pitchFamily="2" charset="-122"/>
                <a:cs typeface="宋体" panose="02010600030101010101" pitchFamily="2" charset="-122"/>
              </a:rPr>
              <a:t>814954031</a:t>
            </a: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a:t>
            </a:r>
            <a:endParaRPr lang="zh-CN" altLang="en-US" sz="2400" b="1" noProof="1">
              <a:latin typeface="方正姚体" panose="02010601030101010101" pitchFamily="2" charset="-122"/>
              <a:ea typeface="方正姚体" panose="02010601030101010101" pitchFamily="2" charset="-122"/>
              <a:cs typeface="宋体" panose="02010600030101010101" pitchFamily="2" charset="-122"/>
            </a:endParaRPr>
          </a:p>
          <a:p>
            <a:pPr>
              <a:lnSpc>
                <a:spcPct val="130000"/>
              </a:lnSpc>
              <a:spcBef>
                <a:spcPct val="30000"/>
              </a:spcBef>
              <a:spcAft>
                <a:spcPct val="30000"/>
              </a:spcAft>
              <a:buClr>
                <a:schemeClr val="hlink"/>
              </a:buClr>
              <a:buSzPct val="70000"/>
              <a:buNone/>
            </a:pP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服务业请加微信</a:t>
            </a:r>
            <a:r>
              <a:rPr lang="en-US" altLang="zh-CN" sz="2400" b="1" noProof="1">
                <a:latin typeface="方正姚体" panose="02010601030101010101" pitchFamily="2" charset="-122"/>
                <a:ea typeface="方正姚体" panose="02010601030101010101" pitchFamily="2" charset="-122"/>
                <a:cs typeface="宋体" panose="02010600030101010101" pitchFamily="2" charset="-122"/>
              </a:rPr>
              <a:t>459706727</a:t>
            </a: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或</a:t>
            </a:r>
            <a:r>
              <a:rPr lang="en-US" altLang="zh-CN" sz="2400" b="1" noProof="1">
                <a:latin typeface="方正姚体" panose="02010601030101010101" pitchFamily="2" charset="-122"/>
                <a:ea typeface="方正姚体" panose="02010601030101010101" pitchFamily="2" charset="-122"/>
                <a:cs typeface="宋体" panose="02010600030101010101" pitchFamily="2" charset="-122"/>
              </a:rPr>
              <a:t>17600223693</a:t>
            </a:r>
            <a:endParaRPr lang="zh-CN" altLang="en-US" sz="2400" b="1" noProof="1">
              <a:latin typeface="方正姚体" panose="02010601030101010101" pitchFamily="2" charset="-122"/>
              <a:ea typeface="方正姚体" panose="02010601030101010101" pitchFamily="2" charset="-122"/>
              <a:cs typeface="宋体" panose="02010600030101010101" pitchFamily="2" charset="-122"/>
            </a:endParaRPr>
          </a:p>
          <a:p>
            <a:pPr>
              <a:lnSpc>
                <a:spcPct val="130000"/>
              </a:lnSpc>
              <a:spcBef>
                <a:spcPct val="30000"/>
              </a:spcBef>
              <a:spcAft>
                <a:spcPct val="30000"/>
              </a:spcAft>
              <a:buClr>
                <a:schemeClr val="hlink"/>
              </a:buClr>
              <a:buSzPct val="70000"/>
              <a:buNone/>
            </a:pP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  （请备注企业名</a:t>
            </a:r>
            <a:r>
              <a:rPr lang="en-US" altLang="zh-CN" sz="2400" b="1" noProof="1">
                <a:latin typeface="方正姚体" panose="02010601030101010101" pitchFamily="2" charset="-122"/>
                <a:ea typeface="方正姚体" panose="02010601030101010101" pitchFamily="2" charset="-122"/>
                <a:cs typeface="宋体" panose="02010600030101010101" pitchFamily="2" charset="-122"/>
              </a:rPr>
              <a:t>+</a:t>
            </a:r>
            <a:r>
              <a:rPr lang="zh-CN" altLang="en-US" sz="2400" b="1" noProof="1">
                <a:latin typeface="方正姚体" panose="02010601030101010101" pitchFamily="2" charset="-122"/>
                <a:ea typeface="方正姚体" panose="02010601030101010101" pitchFamily="2" charset="-122"/>
                <a:cs typeface="宋体" panose="02010600030101010101" pitchFamily="2" charset="-122"/>
              </a:rPr>
              <a:t>姓名验证，入群后改名）</a:t>
            </a:r>
            <a:endParaRPr lang="en-US" altLang="zh-CN" sz="2400" b="1" noProof="1">
              <a:latin typeface="方正姚体" panose="02010601030101010101" pitchFamily="2" charset="-122"/>
              <a:ea typeface="方正姚体" panose="02010601030101010101" pitchFamily="2" charset="-122"/>
              <a:cs typeface="宋体" panose="02010600030101010101" pitchFamily="2" charset="-122"/>
            </a:endParaRPr>
          </a:p>
          <a:p>
            <a:pPr eaLnBrk="1" hangingPunct="1">
              <a:lnSpc>
                <a:spcPct val="130000"/>
              </a:lnSpc>
              <a:spcBef>
                <a:spcPct val="30000"/>
              </a:spcBef>
              <a:spcAft>
                <a:spcPct val="30000"/>
              </a:spcAft>
              <a:buClr>
                <a:schemeClr val="hlink"/>
              </a:buClr>
              <a:buSzPct val="70000"/>
              <a:buFont typeface="Wingdings" panose="05000000000000000000" pitchFamily="2" charset="2"/>
              <a:buNone/>
            </a:pPr>
            <a:endParaRPr lang="zh-CN" altLang="zh-CN" sz="2400" b="1" noProof="1" smtClean="0">
              <a:latin typeface="方正姚体" panose="02010601030101010101" pitchFamily="2" charset="-122"/>
              <a:ea typeface="方正姚体" panose="02010601030101010101" pitchFamily="2" charset="-122"/>
              <a:cs typeface="宋体" panose="02010600030101010101" pitchFamily="2" charset="-122"/>
            </a:endParaRPr>
          </a:p>
          <a:p>
            <a:pPr eaLnBrk="1" hangingPunct="1">
              <a:lnSpc>
                <a:spcPct val="130000"/>
              </a:lnSpc>
              <a:spcBef>
                <a:spcPct val="30000"/>
              </a:spcBef>
              <a:spcAft>
                <a:spcPct val="30000"/>
              </a:spcAft>
              <a:buClr>
                <a:schemeClr val="hlink"/>
              </a:buClr>
              <a:buSzPct val="70000"/>
              <a:buFont typeface="Wingdings" panose="05000000000000000000" pitchFamily="2" charset="2"/>
              <a:buNone/>
            </a:pPr>
            <a:endParaRPr lang="zh-CN" altLang="en-US" sz="2400" b="1" noProof="1">
              <a:latin typeface="方正姚体" panose="02010601030101010101" pitchFamily="2" charset="-122"/>
              <a:ea typeface="方正姚体" panose="02010601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（六）报送日历</a:t>
            </a:r>
            <a:endParaRPr lang="zh-CN" altLang="en-US" dirty="0"/>
          </a:p>
        </p:txBody>
      </p:sp>
      <p:pic>
        <p:nvPicPr>
          <p:cNvPr id="3" name="内容占位符 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59180" y="1048385"/>
            <a:ext cx="8084185" cy="5047615"/>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国家">
  <a:themeElements>
    <a:clrScheme name="国家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FF99"/>
      </a:hlink>
      <a:folHlink>
        <a:srgbClr val="969696"/>
      </a:folHlink>
    </a:clrScheme>
    <a:fontScheme name="国家">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2495" rtl="0" eaLnBrk="1" fontAlgn="base" latinLnBrk="0" hangingPunct="1">
          <a:lnSpc>
            <a:spcPct val="100000"/>
          </a:lnSpc>
          <a:spcBef>
            <a:spcPct val="0"/>
          </a:spcBef>
          <a:spcAft>
            <a:spcPct val="0"/>
          </a:spcAft>
          <a:buClrTx/>
          <a:buSzTx/>
          <a:buFontTx/>
          <a:buNone/>
          <a:defRPr kumimoji="0" lang="zh-CN"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2495" rtl="0" eaLnBrk="1" fontAlgn="base" latinLnBrk="0" hangingPunct="1">
          <a:lnSpc>
            <a:spcPct val="100000"/>
          </a:lnSpc>
          <a:spcBef>
            <a:spcPct val="0"/>
          </a:spcBef>
          <a:spcAft>
            <a:spcPct val="0"/>
          </a:spcAft>
          <a:buClrTx/>
          <a:buSzTx/>
          <a:buFontTx/>
          <a:buNone/>
          <a:defRPr kumimoji="0" lang="zh-CN" sz="3200" b="0" i="0" u="none" strike="noStrike" cap="none" normalizeH="0" baseline="0" smtClean="0">
            <a:ln>
              <a:noFill/>
            </a:ln>
            <a:solidFill>
              <a:schemeClr val="tx1"/>
            </a:solidFill>
            <a:effectLst/>
            <a:latin typeface="Tahoma" panose="020B0604030504040204" pitchFamily="34" charset="0"/>
            <a:ea typeface="黑体" panose="02010609060101010101" pitchFamily="2" charset="-122"/>
          </a:defRPr>
        </a:defPPr>
      </a:lstStyle>
    </a:lnDef>
  </a:objectDefaults>
  <a:extraClrSchemeLst>
    <a:extraClrScheme>
      <a:clrScheme name="国家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国家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国家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国家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国家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国家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国家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国家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FF99"/>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8482</Words>
  <Application>WPS 演示</Application>
  <PresentationFormat>全屏显示(4:3)</PresentationFormat>
  <Paragraphs>610</Paragraphs>
  <Slides>87</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87</vt:i4>
      </vt:variant>
    </vt:vector>
  </HeadingPairs>
  <TitlesOfParts>
    <vt:vector size="102" baseType="lpstr">
      <vt:lpstr>Arial</vt:lpstr>
      <vt:lpstr>宋体</vt:lpstr>
      <vt:lpstr>Wingdings</vt:lpstr>
      <vt:lpstr>Tahoma</vt:lpstr>
      <vt:lpstr>黑体</vt:lpstr>
      <vt:lpstr>华文中宋</vt:lpstr>
      <vt:lpstr>Times New Roman</vt:lpstr>
      <vt:lpstr>华文楷体</vt:lpstr>
      <vt:lpstr>华文琥珀</vt:lpstr>
      <vt:lpstr>微软雅黑</vt:lpstr>
      <vt:lpstr>Arial Unicode MS</vt:lpstr>
      <vt:lpstr>楷体_GB2312</vt:lpstr>
      <vt:lpstr>Courier New</vt:lpstr>
      <vt:lpstr>方正姚体</vt:lpstr>
      <vt:lpstr>国家</vt:lpstr>
      <vt:lpstr>PowerPoint 演示文稿</vt:lpstr>
      <vt:lpstr>主 要 内 容</vt:lpstr>
      <vt:lpstr>主 要 内 容</vt:lpstr>
      <vt:lpstr>(一）调查目的</vt:lpstr>
      <vt:lpstr>(二）调查范围</vt:lpstr>
      <vt:lpstr>(三）调查对象</vt:lpstr>
      <vt:lpstr>（四）调查内容</vt:lpstr>
      <vt:lpstr>（五）报送时间</vt:lpstr>
      <vt:lpstr>（六）报送日历</vt:lpstr>
      <vt:lpstr>（七）法定义务告知</vt:lpstr>
      <vt:lpstr>主 要 内 容</vt:lpstr>
      <vt:lpstr>PowerPoint 演示文稿</vt:lpstr>
      <vt:lpstr>PowerPoint 演示文稿</vt:lpstr>
      <vt:lpstr>主 要 内 容</vt:lpstr>
      <vt:lpstr>PowerPoint 演示文稿</vt:lpstr>
      <vt:lpstr>（一）企业基本情况表注意问题</vt:lpstr>
      <vt:lpstr>（一）企业基本情况表注意问题</vt:lpstr>
      <vt:lpstr>（一）企业基本情况表注意问题</vt:lpstr>
      <vt:lpstr>（一）企业基本情况表注意问题</vt:lpstr>
      <vt:lpstr>（一）企业基本情况表注意问题</vt:lpstr>
      <vt:lpstr>（一）企业基本情况表注意问题</vt:lpstr>
      <vt:lpstr>（二）月报常见问题解答</vt:lpstr>
      <vt:lpstr>（二）月报常见问题解答</vt:lpstr>
      <vt:lpstr>（二）月报常见问题解答</vt:lpstr>
      <vt:lpstr>（二）月报常见问题解答</vt:lpstr>
      <vt:lpstr>（二）月报常见问题解答</vt:lpstr>
      <vt:lpstr>（二）月报常见问题解答</vt:lpstr>
      <vt:lpstr>（二）月报常见问题解答</vt:lpstr>
      <vt:lpstr>（二）月报常见问题解答</vt:lpstr>
      <vt:lpstr>（二）月报常见问题解答</vt:lpstr>
      <vt:lpstr>PowerPoint 演示文稿</vt:lpstr>
      <vt:lpstr>主 要 内 容</vt:lpstr>
      <vt:lpstr>主 要 内 容</vt:lpstr>
      <vt:lpstr>(一）证书申请</vt:lpstr>
      <vt:lpstr>(一）证书申请</vt:lpstr>
      <vt:lpstr>(一）证书申请</vt:lpstr>
      <vt:lpstr>(一）证书申请</vt:lpstr>
      <vt:lpstr>(一）证书申请</vt:lpstr>
      <vt:lpstr>(一）证书申请</vt:lpstr>
      <vt:lpstr>(一）证书申请</vt:lpstr>
      <vt:lpstr>(一）证书申请</vt:lpstr>
      <vt:lpstr>(一）证书申请</vt:lpstr>
      <vt:lpstr>(一）证书申请</vt:lpstr>
      <vt:lpstr>(一）证书申请</vt:lpstr>
      <vt:lpstr>(一）证书申请</vt:lpstr>
      <vt:lpstr>(一）证书申请</vt:lpstr>
      <vt:lpstr>(一）证书申请</vt:lpstr>
      <vt:lpstr>(二）重新证书申请</vt:lpstr>
      <vt:lpstr>(二）重新证书申请</vt:lpstr>
      <vt:lpstr>(二）重新证书申请</vt:lpstr>
      <vt:lpstr>(二）重新证书申请</vt:lpstr>
      <vt:lpstr>(二）重新证书申请</vt:lpstr>
      <vt:lpstr>(三）废除证书</vt:lpstr>
      <vt:lpstr>(三）废除证书</vt:lpstr>
      <vt:lpstr>主 要 内 容</vt:lpstr>
      <vt:lpstr>（一）平台填报指南</vt:lpstr>
      <vt:lpstr>（一）平台填报指南</vt:lpstr>
      <vt:lpstr>（一）平台填报指南</vt:lpstr>
      <vt:lpstr>（一）平台填报指南</vt:lpstr>
      <vt:lpstr>（一）平台填报指南</vt:lpstr>
      <vt:lpstr>（一）平台填报指南</vt:lpstr>
      <vt:lpstr>（二）移动端填报</vt:lpstr>
      <vt:lpstr>（二）移动端填报</vt:lpstr>
      <vt:lpstr>（二）移动端填报</vt:lpstr>
      <vt:lpstr>（二）移动端填报</vt:lpstr>
      <vt:lpstr>主 要 内 容</vt:lpstr>
      <vt:lpstr>打印当期报表</vt:lpstr>
      <vt:lpstr>打印当期报表</vt:lpstr>
      <vt:lpstr>打印当期报表</vt:lpstr>
      <vt:lpstr>采购经理指数的查询方式</vt:lpstr>
      <vt:lpstr>采购经理指数的查询方式</vt:lpstr>
      <vt:lpstr>主 要 内 容</vt:lpstr>
      <vt:lpstr>常见问题解答</vt:lpstr>
      <vt:lpstr>常见问题解答</vt:lpstr>
      <vt:lpstr>常见问题解答</vt:lpstr>
      <vt:lpstr>常见问题解答</vt:lpstr>
      <vt:lpstr>常见问题解答</vt:lpstr>
      <vt:lpstr>PowerPoint 演示文稿</vt:lpstr>
      <vt:lpstr>PowerPoint 演示文稿</vt:lpstr>
      <vt:lpstr>PowerPoint 演示文稿</vt:lpstr>
      <vt:lpstr>PowerPoint 演示文稿</vt:lpstr>
      <vt:lpstr>常见问题解答</vt:lpstr>
      <vt:lpstr>常见问题解答</vt:lpstr>
      <vt:lpstr>常见问题解答</vt:lpstr>
      <vt:lpstr>常见问题解答</vt:lpstr>
      <vt:lpstr>主 要 内 容</vt:lpstr>
      <vt:lpstr>PowerPoint 演示文稿</vt:lpstr>
    </vt:vector>
  </TitlesOfParts>
  <Company>tj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Jeffrey</dc:creator>
  <cp:lastModifiedBy>Cai</cp:lastModifiedBy>
  <cp:revision>3155</cp:revision>
  <cp:lastPrinted>2017-12-22T09:54:00Z</cp:lastPrinted>
  <dcterms:created xsi:type="dcterms:W3CDTF">2008-10-08T06:36:00Z</dcterms:created>
  <dcterms:modified xsi:type="dcterms:W3CDTF">2020-03-18T01:22:27Z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